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69" r:id="rId2"/>
    <p:sldId id="283" r:id="rId3"/>
    <p:sldId id="282" r:id="rId4"/>
    <p:sldId id="256" r:id="rId5"/>
    <p:sldId id="289" r:id="rId6"/>
    <p:sldId id="290" r:id="rId7"/>
    <p:sldId id="291" r:id="rId8"/>
    <p:sldId id="292" r:id="rId9"/>
    <p:sldId id="298" r:id="rId10"/>
    <p:sldId id="293" r:id="rId11"/>
    <p:sldId id="299" r:id="rId12"/>
    <p:sldId id="300" r:id="rId13"/>
    <p:sldId id="294" r:id="rId14"/>
    <p:sldId id="274" r:id="rId15"/>
    <p:sldId id="273" r:id="rId16"/>
    <p:sldId id="271" r:id="rId17"/>
    <p:sldId id="272" r:id="rId18"/>
    <p:sldId id="268" r:id="rId19"/>
    <p:sldId id="275" r:id="rId20"/>
    <p:sldId id="276" r:id="rId21"/>
    <p:sldId id="277" r:id="rId22"/>
    <p:sldId id="278" r:id="rId23"/>
    <p:sldId id="296" r:id="rId24"/>
    <p:sldId id="297" r:id="rId25"/>
    <p:sldId id="295" r:id="rId26"/>
    <p:sldId id="284" r:id="rId27"/>
    <p:sldId id="287" r:id="rId28"/>
    <p:sldId id="286" r:id="rId29"/>
  </p:sldIdLst>
  <p:sldSz cx="12290425" cy="768191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19" userDrawn="1">
          <p15:clr>
            <a:srgbClr val="A4A3A4"/>
          </p15:clr>
        </p15:guide>
        <p15:guide id="2" pos="38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59B"/>
    <a:srgbClr val="2FB8FC"/>
    <a:srgbClr val="87D6FD"/>
    <a:srgbClr val="009FE3"/>
    <a:srgbClr val="0066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5" autoAdjust="0"/>
    <p:restoredTop sz="96720" autoAdjust="0"/>
  </p:normalViewPr>
  <p:slideViewPr>
    <p:cSldViewPr snapToGrid="0">
      <p:cViewPr>
        <p:scale>
          <a:sx n="70" d="100"/>
          <a:sy n="70" d="100"/>
        </p:scale>
        <p:origin x="2076" y="978"/>
      </p:cViewPr>
      <p:guideLst>
        <p:guide orient="horz" pos="2419"/>
        <p:guide pos="38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72081-CC64-4071-A6EC-759A92593AEF}" type="datetimeFigureOut">
              <a:rPr lang="it-IT" smtClean="0"/>
              <a:t>22/04/2024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20725" y="1241425"/>
            <a:ext cx="5356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C6C929-6B26-4001-B3AD-843E5C314E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0575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58622" rtl="0" eaLnBrk="1" latinLnBrk="0" hangingPunct="1">
      <a:defRPr sz="1258" kern="1200">
        <a:solidFill>
          <a:schemeClr val="tx1"/>
        </a:solidFill>
        <a:latin typeface="+mn-lt"/>
        <a:ea typeface="+mn-ea"/>
        <a:cs typeface="+mn-cs"/>
      </a:defRPr>
    </a:lvl1pPr>
    <a:lvl2pPr marL="479311" algn="l" defTabSz="958622" rtl="0" eaLnBrk="1" latinLnBrk="0" hangingPunct="1">
      <a:defRPr sz="1258" kern="1200">
        <a:solidFill>
          <a:schemeClr val="tx1"/>
        </a:solidFill>
        <a:latin typeface="+mn-lt"/>
        <a:ea typeface="+mn-ea"/>
        <a:cs typeface="+mn-cs"/>
      </a:defRPr>
    </a:lvl2pPr>
    <a:lvl3pPr marL="958622" algn="l" defTabSz="958622" rtl="0" eaLnBrk="1" latinLnBrk="0" hangingPunct="1">
      <a:defRPr sz="1258" kern="1200">
        <a:solidFill>
          <a:schemeClr val="tx1"/>
        </a:solidFill>
        <a:latin typeface="+mn-lt"/>
        <a:ea typeface="+mn-ea"/>
        <a:cs typeface="+mn-cs"/>
      </a:defRPr>
    </a:lvl3pPr>
    <a:lvl4pPr marL="1437933" algn="l" defTabSz="958622" rtl="0" eaLnBrk="1" latinLnBrk="0" hangingPunct="1">
      <a:defRPr sz="1258" kern="1200">
        <a:solidFill>
          <a:schemeClr val="tx1"/>
        </a:solidFill>
        <a:latin typeface="+mn-lt"/>
        <a:ea typeface="+mn-ea"/>
        <a:cs typeface="+mn-cs"/>
      </a:defRPr>
    </a:lvl4pPr>
    <a:lvl5pPr marL="1917245" algn="l" defTabSz="958622" rtl="0" eaLnBrk="1" latinLnBrk="0" hangingPunct="1">
      <a:defRPr sz="1258" kern="1200">
        <a:solidFill>
          <a:schemeClr val="tx1"/>
        </a:solidFill>
        <a:latin typeface="+mn-lt"/>
        <a:ea typeface="+mn-ea"/>
        <a:cs typeface="+mn-cs"/>
      </a:defRPr>
    </a:lvl5pPr>
    <a:lvl6pPr marL="2396555" algn="l" defTabSz="958622" rtl="0" eaLnBrk="1" latinLnBrk="0" hangingPunct="1">
      <a:defRPr sz="1258" kern="1200">
        <a:solidFill>
          <a:schemeClr val="tx1"/>
        </a:solidFill>
        <a:latin typeface="+mn-lt"/>
        <a:ea typeface="+mn-ea"/>
        <a:cs typeface="+mn-cs"/>
      </a:defRPr>
    </a:lvl6pPr>
    <a:lvl7pPr marL="2875867" algn="l" defTabSz="958622" rtl="0" eaLnBrk="1" latinLnBrk="0" hangingPunct="1">
      <a:defRPr sz="1258" kern="1200">
        <a:solidFill>
          <a:schemeClr val="tx1"/>
        </a:solidFill>
        <a:latin typeface="+mn-lt"/>
        <a:ea typeface="+mn-ea"/>
        <a:cs typeface="+mn-cs"/>
      </a:defRPr>
    </a:lvl7pPr>
    <a:lvl8pPr marL="3355178" algn="l" defTabSz="958622" rtl="0" eaLnBrk="1" latinLnBrk="0" hangingPunct="1">
      <a:defRPr sz="1258" kern="1200">
        <a:solidFill>
          <a:schemeClr val="tx1"/>
        </a:solidFill>
        <a:latin typeface="+mn-lt"/>
        <a:ea typeface="+mn-ea"/>
        <a:cs typeface="+mn-cs"/>
      </a:defRPr>
    </a:lvl8pPr>
    <a:lvl9pPr marL="3834489" algn="l" defTabSz="958622" rtl="0" eaLnBrk="1" latinLnBrk="0" hangingPunct="1">
      <a:defRPr sz="125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13088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90125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93331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411421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13381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42955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79830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22308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45388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3321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8327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25647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98245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949708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60721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60527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35833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1605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6089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6560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70062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70682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52759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20725" y="1241425"/>
            <a:ext cx="53562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6C929-6B26-4001-B3AD-843E5C314ED2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2608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6303" y="1257202"/>
            <a:ext cx="9217819" cy="2674444"/>
          </a:xfrm>
        </p:spPr>
        <p:txBody>
          <a:bodyPr anchor="b"/>
          <a:lstStyle>
            <a:lvl1pPr algn="ctr">
              <a:defRPr sz="604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6303" y="4034783"/>
            <a:ext cx="9217819" cy="1854684"/>
          </a:xfrm>
        </p:spPr>
        <p:txBody>
          <a:bodyPr/>
          <a:lstStyle>
            <a:lvl1pPr marL="0" indent="0" algn="ctr">
              <a:buNone/>
              <a:defRPr sz="2419"/>
            </a:lvl1pPr>
            <a:lvl2pPr marL="460903" indent="0" algn="ctr">
              <a:buNone/>
              <a:defRPr sz="2016"/>
            </a:lvl2pPr>
            <a:lvl3pPr marL="921807" indent="0" algn="ctr">
              <a:buNone/>
              <a:defRPr sz="1815"/>
            </a:lvl3pPr>
            <a:lvl4pPr marL="1382710" indent="0" algn="ctr">
              <a:buNone/>
              <a:defRPr sz="1613"/>
            </a:lvl4pPr>
            <a:lvl5pPr marL="1843613" indent="0" algn="ctr">
              <a:buNone/>
              <a:defRPr sz="1613"/>
            </a:lvl5pPr>
            <a:lvl6pPr marL="2304517" indent="0" algn="ctr">
              <a:buNone/>
              <a:defRPr sz="1613"/>
            </a:lvl6pPr>
            <a:lvl7pPr marL="2765420" indent="0" algn="ctr">
              <a:buNone/>
              <a:defRPr sz="1613"/>
            </a:lvl7pPr>
            <a:lvl8pPr marL="3226323" indent="0" algn="ctr">
              <a:buNone/>
              <a:defRPr sz="1613"/>
            </a:lvl8pPr>
            <a:lvl9pPr marL="3687227" indent="0" algn="ctr">
              <a:buNone/>
              <a:defRPr sz="1613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BC28-69E3-4E79-B9D9-B00D774E78E9}" type="datetime1">
              <a:rPr lang="it-IT" smtClean="0"/>
              <a:t>22/04/2024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vv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21F4-15C1-4D57-83A5-C80D5B0209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7447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0BA8-BEEF-4DCF-8EF8-DF295B89EB68}" type="datetime1">
              <a:rPr lang="it-IT" smtClean="0"/>
              <a:t>22/04/2024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vv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21F4-15C1-4D57-83A5-C80D5B0209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98986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95335" y="408991"/>
            <a:ext cx="2650123" cy="6510066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44967" y="408991"/>
            <a:ext cx="7796738" cy="6510066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2280A-E8C4-4669-9814-B29EA69400C0}" type="datetime1">
              <a:rPr lang="it-IT" smtClean="0"/>
              <a:t>22/04/2024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vv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21F4-15C1-4D57-83A5-C80D5B0209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7877603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C70AB-79A5-4420-A695-7886D59B7CB9}" type="datetime1">
              <a:rPr lang="it-IT" smtClean="0"/>
              <a:t>22/04/2024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vv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21F4-15C1-4D57-83A5-C80D5B0209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0292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565" y="1915145"/>
            <a:ext cx="10600492" cy="3195462"/>
          </a:xfrm>
        </p:spPr>
        <p:txBody>
          <a:bodyPr anchor="b"/>
          <a:lstStyle>
            <a:lvl1pPr>
              <a:defRPr sz="604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565" y="5140837"/>
            <a:ext cx="10600492" cy="1680418"/>
          </a:xfrm>
        </p:spPr>
        <p:txBody>
          <a:bodyPr/>
          <a:lstStyle>
            <a:lvl1pPr marL="0" indent="0">
              <a:buNone/>
              <a:defRPr sz="2419">
                <a:solidFill>
                  <a:schemeClr val="tx1">
                    <a:tint val="75000"/>
                  </a:schemeClr>
                </a:solidFill>
              </a:defRPr>
            </a:lvl1pPr>
            <a:lvl2pPr marL="460903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2pPr>
            <a:lvl3pPr marL="921807" indent="0">
              <a:buNone/>
              <a:defRPr sz="1815">
                <a:solidFill>
                  <a:schemeClr val="tx1">
                    <a:tint val="75000"/>
                  </a:schemeClr>
                </a:solidFill>
              </a:defRPr>
            </a:lvl3pPr>
            <a:lvl4pPr marL="1382710" indent="0">
              <a:buNone/>
              <a:defRPr sz="1613">
                <a:solidFill>
                  <a:schemeClr val="tx1">
                    <a:tint val="75000"/>
                  </a:schemeClr>
                </a:solidFill>
              </a:defRPr>
            </a:lvl4pPr>
            <a:lvl5pPr marL="1843613" indent="0">
              <a:buNone/>
              <a:defRPr sz="1613">
                <a:solidFill>
                  <a:schemeClr val="tx1">
                    <a:tint val="75000"/>
                  </a:schemeClr>
                </a:solidFill>
              </a:defRPr>
            </a:lvl5pPr>
            <a:lvl6pPr marL="2304517" indent="0">
              <a:buNone/>
              <a:defRPr sz="1613">
                <a:solidFill>
                  <a:schemeClr val="tx1">
                    <a:tint val="75000"/>
                  </a:schemeClr>
                </a:solidFill>
              </a:defRPr>
            </a:lvl6pPr>
            <a:lvl7pPr marL="2765420" indent="0">
              <a:buNone/>
              <a:defRPr sz="1613">
                <a:solidFill>
                  <a:schemeClr val="tx1">
                    <a:tint val="75000"/>
                  </a:schemeClr>
                </a:solidFill>
              </a:defRPr>
            </a:lvl7pPr>
            <a:lvl8pPr marL="3226323" indent="0">
              <a:buNone/>
              <a:defRPr sz="1613">
                <a:solidFill>
                  <a:schemeClr val="tx1">
                    <a:tint val="75000"/>
                  </a:schemeClr>
                </a:solidFill>
              </a:defRPr>
            </a:lvl8pPr>
            <a:lvl9pPr marL="3687227" indent="0">
              <a:buNone/>
              <a:defRPr sz="161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3CB3D-D11D-4975-822F-51CCF45D0D48}" type="datetime1">
              <a:rPr lang="it-IT" smtClean="0"/>
              <a:t>22/04/2024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vv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21F4-15C1-4D57-83A5-C80D5B0209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6428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4967" y="2044954"/>
            <a:ext cx="5223431" cy="487410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22027" y="2044954"/>
            <a:ext cx="5223431" cy="487410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5134-07F4-44B8-BB0E-1A137A692ADE}" type="datetime1">
              <a:rPr lang="it-IT" smtClean="0"/>
              <a:t>22/04/2024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vv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21F4-15C1-4D57-83A5-C80D5B0209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4549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6567" y="408991"/>
            <a:ext cx="10600492" cy="148481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6568" y="1883136"/>
            <a:ext cx="5199425" cy="922896"/>
          </a:xfrm>
        </p:spPr>
        <p:txBody>
          <a:bodyPr anchor="b"/>
          <a:lstStyle>
            <a:lvl1pPr marL="0" indent="0">
              <a:buNone/>
              <a:defRPr sz="2419" b="1"/>
            </a:lvl1pPr>
            <a:lvl2pPr marL="460903" indent="0">
              <a:buNone/>
              <a:defRPr sz="2016" b="1"/>
            </a:lvl2pPr>
            <a:lvl3pPr marL="921807" indent="0">
              <a:buNone/>
              <a:defRPr sz="1815" b="1"/>
            </a:lvl3pPr>
            <a:lvl4pPr marL="1382710" indent="0">
              <a:buNone/>
              <a:defRPr sz="1613" b="1"/>
            </a:lvl4pPr>
            <a:lvl5pPr marL="1843613" indent="0">
              <a:buNone/>
              <a:defRPr sz="1613" b="1"/>
            </a:lvl5pPr>
            <a:lvl6pPr marL="2304517" indent="0">
              <a:buNone/>
              <a:defRPr sz="1613" b="1"/>
            </a:lvl6pPr>
            <a:lvl7pPr marL="2765420" indent="0">
              <a:buNone/>
              <a:defRPr sz="1613" b="1"/>
            </a:lvl7pPr>
            <a:lvl8pPr marL="3226323" indent="0">
              <a:buNone/>
              <a:defRPr sz="1613" b="1"/>
            </a:lvl8pPr>
            <a:lvl9pPr marL="3687227" indent="0">
              <a:buNone/>
              <a:defRPr sz="1613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6568" y="2806032"/>
            <a:ext cx="5199425" cy="4127251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22028" y="1883136"/>
            <a:ext cx="5225031" cy="922896"/>
          </a:xfrm>
        </p:spPr>
        <p:txBody>
          <a:bodyPr anchor="b"/>
          <a:lstStyle>
            <a:lvl1pPr marL="0" indent="0">
              <a:buNone/>
              <a:defRPr sz="2419" b="1"/>
            </a:lvl1pPr>
            <a:lvl2pPr marL="460903" indent="0">
              <a:buNone/>
              <a:defRPr sz="2016" b="1"/>
            </a:lvl2pPr>
            <a:lvl3pPr marL="921807" indent="0">
              <a:buNone/>
              <a:defRPr sz="1815" b="1"/>
            </a:lvl3pPr>
            <a:lvl4pPr marL="1382710" indent="0">
              <a:buNone/>
              <a:defRPr sz="1613" b="1"/>
            </a:lvl4pPr>
            <a:lvl5pPr marL="1843613" indent="0">
              <a:buNone/>
              <a:defRPr sz="1613" b="1"/>
            </a:lvl5pPr>
            <a:lvl6pPr marL="2304517" indent="0">
              <a:buNone/>
              <a:defRPr sz="1613" b="1"/>
            </a:lvl6pPr>
            <a:lvl7pPr marL="2765420" indent="0">
              <a:buNone/>
              <a:defRPr sz="1613" b="1"/>
            </a:lvl7pPr>
            <a:lvl8pPr marL="3226323" indent="0">
              <a:buNone/>
              <a:defRPr sz="1613" b="1"/>
            </a:lvl8pPr>
            <a:lvl9pPr marL="3687227" indent="0">
              <a:buNone/>
              <a:defRPr sz="1613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22028" y="2806032"/>
            <a:ext cx="5225031" cy="4127251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24FC-F417-40CC-AE5B-044A0BFE5BC2}" type="datetime1">
              <a:rPr lang="it-IT" smtClean="0"/>
              <a:t>22/04/2024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vv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21F4-15C1-4D57-83A5-C80D5B0209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8104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1BC26-1563-41C7-9655-2B7C61FDE318}" type="datetime1">
              <a:rPr lang="it-IT" smtClean="0"/>
              <a:t>22/04/2024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vv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21F4-15C1-4D57-83A5-C80D5B0209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1763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66509-0A37-4392-A36A-2F5619E205D9}" type="datetime1">
              <a:rPr lang="it-IT" smtClean="0"/>
              <a:t>22/04/2024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vv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21F4-15C1-4D57-83A5-C80D5B0209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2492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6568" y="512128"/>
            <a:ext cx="3963982" cy="1792446"/>
          </a:xfrm>
        </p:spPr>
        <p:txBody>
          <a:bodyPr anchor="b"/>
          <a:lstStyle>
            <a:lvl1pPr>
              <a:defRPr sz="3226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5031" y="1106054"/>
            <a:ext cx="6222028" cy="5459137"/>
          </a:xfrm>
        </p:spPr>
        <p:txBody>
          <a:bodyPr/>
          <a:lstStyle>
            <a:lvl1pPr>
              <a:defRPr sz="3226"/>
            </a:lvl1pPr>
            <a:lvl2pPr>
              <a:defRPr sz="2823"/>
            </a:lvl2pPr>
            <a:lvl3pPr>
              <a:defRPr sz="2419"/>
            </a:lvl3pPr>
            <a:lvl4pPr>
              <a:defRPr sz="2016"/>
            </a:lvl4pPr>
            <a:lvl5pPr>
              <a:defRPr sz="2016"/>
            </a:lvl5pPr>
            <a:lvl6pPr>
              <a:defRPr sz="2016"/>
            </a:lvl6pPr>
            <a:lvl7pPr>
              <a:defRPr sz="2016"/>
            </a:lvl7pPr>
            <a:lvl8pPr>
              <a:defRPr sz="2016"/>
            </a:lvl8pPr>
            <a:lvl9pPr>
              <a:defRPr sz="2016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6568" y="2304574"/>
            <a:ext cx="3963982" cy="4269508"/>
          </a:xfrm>
        </p:spPr>
        <p:txBody>
          <a:bodyPr/>
          <a:lstStyle>
            <a:lvl1pPr marL="0" indent="0">
              <a:buNone/>
              <a:defRPr sz="1613"/>
            </a:lvl1pPr>
            <a:lvl2pPr marL="460903" indent="0">
              <a:buNone/>
              <a:defRPr sz="1411"/>
            </a:lvl2pPr>
            <a:lvl3pPr marL="921807" indent="0">
              <a:buNone/>
              <a:defRPr sz="1210"/>
            </a:lvl3pPr>
            <a:lvl4pPr marL="1382710" indent="0">
              <a:buNone/>
              <a:defRPr sz="1008"/>
            </a:lvl4pPr>
            <a:lvl5pPr marL="1843613" indent="0">
              <a:buNone/>
              <a:defRPr sz="1008"/>
            </a:lvl5pPr>
            <a:lvl6pPr marL="2304517" indent="0">
              <a:buNone/>
              <a:defRPr sz="1008"/>
            </a:lvl6pPr>
            <a:lvl7pPr marL="2765420" indent="0">
              <a:buNone/>
              <a:defRPr sz="1008"/>
            </a:lvl7pPr>
            <a:lvl8pPr marL="3226323" indent="0">
              <a:buNone/>
              <a:defRPr sz="1008"/>
            </a:lvl8pPr>
            <a:lvl9pPr marL="3687227" indent="0">
              <a:buNone/>
              <a:defRPr sz="1008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527F-1471-4435-9979-88A606E63E35}" type="datetime1">
              <a:rPr lang="it-IT" smtClean="0"/>
              <a:t>22/04/2024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vv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21F4-15C1-4D57-83A5-C80D5B0209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0282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6568" y="512128"/>
            <a:ext cx="3963982" cy="1792446"/>
          </a:xfrm>
        </p:spPr>
        <p:txBody>
          <a:bodyPr anchor="b"/>
          <a:lstStyle>
            <a:lvl1pPr>
              <a:defRPr sz="3226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25031" y="1106054"/>
            <a:ext cx="6222028" cy="5459137"/>
          </a:xfrm>
        </p:spPr>
        <p:txBody>
          <a:bodyPr anchor="t"/>
          <a:lstStyle>
            <a:lvl1pPr marL="0" indent="0">
              <a:buNone/>
              <a:defRPr sz="3226"/>
            </a:lvl1pPr>
            <a:lvl2pPr marL="460903" indent="0">
              <a:buNone/>
              <a:defRPr sz="2823"/>
            </a:lvl2pPr>
            <a:lvl3pPr marL="921807" indent="0">
              <a:buNone/>
              <a:defRPr sz="2419"/>
            </a:lvl3pPr>
            <a:lvl4pPr marL="1382710" indent="0">
              <a:buNone/>
              <a:defRPr sz="2016"/>
            </a:lvl4pPr>
            <a:lvl5pPr marL="1843613" indent="0">
              <a:buNone/>
              <a:defRPr sz="2016"/>
            </a:lvl5pPr>
            <a:lvl6pPr marL="2304517" indent="0">
              <a:buNone/>
              <a:defRPr sz="2016"/>
            </a:lvl6pPr>
            <a:lvl7pPr marL="2765420" indent="0">
              <a:buNone/>
              <a:defRPr sz="2016"/>
            </a:lvl7pPr>
            <a:lvl8pPr marL="3226323" indent="0">
              <a:buNone/>
              <a:defRPr sz="2016"/>
            </a:lvl8pPr>
            <a:lvl9pPr marL="3687227" indent="0">
              <a:buNone/>
              <a:defRPr sz="2016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6568" y="2304574"/>
            <a:ext cx="3963982" cy="4269508"/>
          </a:xfrm>
        </p:spPr>
        <p:txBody>
          <a:bodyPr/>
          <a:lstStyle>
            <a:lvl1pPr marL="0" indent="0">
              <a:buNone/>
              <a:defRPr sz="1613"/>
            </a:lvl1pPr>
            <a:lvl2pPr marL="460903" indent="0">
              <a:buNone/>
              <a:defRPr sz="1411"/>
            </a:lvl2pPr>
            <a:lvl3pPr marL="921807" indent="0">
              <a:buNone/>
              <a:defRPr sz="1210"/>
            </a:lvl3pPr>
            <a:lvl4pPr marL="1382710" indent="0">
              <a:buNone/>
              <a:defRPr sz="1008"/>
            </a:lvl4pPr>
            <a:lvl5pPr marL="1843613" indent="0">
              <a:buNone/>
              <a:defRPr sz="1008"/>
            </a:lvl5pPr>
            <a:lvl6pPr marL="2304517" indent="0">
              <a:buNone/>
              <a:defRPr sz="1008"/>
            </a:lvl6pPr>
            <a:lvl7pPr marL="2765420" indent="0">
              <a:buNone/>
              <a:defRPr sz="1008"/>
            </a:lvl7pPr>
            <a:lvl8pPr marL="3226323" indent="0">
              <a:buNone/>
              <a:defRPr sz="1008"/>
            </a:lvl8pPr>
            <a:lvl9pPr marL="3687227" indent="0">
              <a:buNone/>
              <a:defRPr sz="1008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B1BB5-9EB8-437A-98A9-4E0F2F09D231}" type="datetime1">
              <a:rPr lang="it-IT" smtClean="0"/>
              <a:t>22/04/2024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vv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21F4-15C1-4D57-83A5-C80D5B0209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6589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B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4967" y="408991"/>
            <a:ext cx="10600492" cy="14848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967" y="2044954"/>
            <a:ext cx="10600492" cy="4874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4967" y="7119996"/>
            <a:ext cx="2765346" cy="4089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2280A-E8C4-4669-9814-B29EA69400C0}" type="datetime1">
              <a:rPr lang="it-IT" smtClean="0"/>
              <a:t>22/04/2024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71204" y="7119996"/>
            <a:ext cx="4148018" cy="4089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/>
              <a:t>vv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0112" y="7119996"/>
            <a:ext cx="2765346" cy="4089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421F4-15C1-4D57-83A5-C80D5B0209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293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21807" rtl="0" eaLnBrk="1" latinLnBrk="0" hangingPunct="1">
        <a:lnSpc>
          <a:spcPct val="90000"/>
        </a:lnSpc>
        <a:spcBef>
          <a:spcPct val="0"/>
        </a:spcBef>
        <a:buNone/>
        <a:defRPr sz="443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0452" indent="-230452" algn="l" defTabSz="921807" rtl="0" eaLnBrk="1" latinLnBrk="0" hangingPunct="1">
        <a:lnSpc>
          <a:spcPct val="90000"/>
        </a:lnSpc>
        <a:spcBef>
          <a:spcPts val="1008"/>
        </a:spcBef>
        <a:buFont typeface="Arial" panose="020B0604020202020204" pitchFamily="34" charset="0"/>
        <a:buChar char="•"/>
        <a:defRPr sz="2823" kern="1200">
          <a:solidFill>
            <a:schemeClr val="tx1"/>
          </a:solidFill>
          <a:latin typeface="+mn-lt"/>
          <a:ea typeface="+mn-ea"/>
          <a:cs typeface="+mn-cs"/>
        </a:defRPr>
      </a:lvl1pPr>
      <a:lvl2pPr marL="691355" indent="-230452" algn="l" defTabSz="921807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2419" kern="1200">
          <a:solidFill>
            <a:schemeClr val="tx1"/>
          </a:solidFill>
          <a:latin typeface="+mn-lt"/>
          <a:ea typeface="+mn-ea"/>
          <a:cs typeface="+mn-cs"/>
        </a:defRPr>
      </a:lvl2pPr>
      <a:lvl3pPr marL="1152258" indent="-230452" algn="l" defTabSz="921807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2016" kern="1200">
          <a:solidFill>
            <a:schemeClr val="tx1"/>
          </a:solidFill>
          <a:latin typeface="+mn-lt"/>
          <a:ea typeface="+mn-ea"/>
          <a:cs typeface="+mn-cs"/>
        </a:defRPr>
      </a:lvl3pPr>
      <a:lvl4pPr marL="1613162" indent="-230452" algn="l" defTabSz="921807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1815" kern="1200">
          <a:solidFill>
            <a:schemeClr val="tx1"/>
          </a:solidFill>
          <a:latin typeface="+mn-lt"/>
          <a:ea typeface="+mn-ea"/>
          <a:cs typeface="+mn-cs"/>
        </a:defRPr>
      </a:lvl4pPr>
      <a:lvl5pPr marL="2074065" indent="-230452" algn="l" defTabSz="921807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1815" kern="1200">
          <a:solidFill>
            <a:schemeClr val="tx1"/>
          </a:solidFill>
          <a:latin typeface="+mn-lt"/>
          <a:ea typeface="+mn-ea"/>
          <a:cs typeface="+mn-cs"/>
        </a:defRPr>
      </a:lvl5pPr>
      <a:lvl6pPr marL="2534968" indent="-230452" algn="l" defTabSz="921807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1815" kern="1200">
          <a:solidFill>
            <a:schemeClr val="tx1"/>
          </a:solidFill>
          <a:latin typeface="+mn-lt"/>
          <a:ea typeface="+mn-ea"/>
          <a:cs typeface="+mn-cs"/>
        </a:defRPr>
      </a:lvl6pPr>
      <a:lvl7pPr marL="2995872" indent="-230452" algn="l" defTabSz="921807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1815" kern="1200">
          <a:solidFill>
            <a:schemeClr val="tx1"/>
          </a:solidFill>
          <a:latin typeface="+mn-lt"/>
          <a:ea typeface="+mn-ea"/>
          <a:cs typeface="+mn-cs"/>
        </a:defRPr>
      </a:lvl7pPr>
      <a:lvl8pPr marL="3456775" indent="-230452" algn="l" defTabSz="921807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1815" kern="1200">
          <a:solidFill>
            <a:schemeClr val="tx1"/>
          </a:solidFill>
          <a:latin typeface="+mn-lt"/>
          <a:ea typeface="+mn-ea"/>
          <a:cs typeface="+mn-cs"/>
        </a:defRPr>
      </a:lvl8pPr>
      <a:lvl9pPr marL="3917678" indent="-230452" algn="l" defTabSz="921807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18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21807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1pPr>
      <a:lvl2pPr marL="460903" algn="l" defTabSz="921807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2pPr>
      <a:lvl3pPr marL="921807" algn="l" defTabSz="921807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3pPr>
      <a:lvl4pPr marL="1382710" algn="l" defTabSz="921807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4pPr>
      <a:lvl5pPr marL="1843613" algn="l" defTabSz="921807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5pPr>
      <a:lvl6pPr marL="2304517" algn="l" defTabSz="921807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6pPr>
      <a:lvl7pPr marL="2765420" algn="l" defTabSz="921807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7pPr>
      <a:lvl8pPr marL="3226323" algn="l" defTabSz="921807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8pPr>
      <a:lvl9pPr marL="3687227" algn="l" defTabSz="921807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emf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18.jp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8.em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8.em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8.emf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23.jpeg"/><Relationship Id="rId10" Type="http://schemas.openxmlformats.org/officeDocument/2006/relationships/image" Target="../media/image24.jpg"/><Relationship Id="rId4" Type="http://schemas.openxmlformats.org/officeDocument/2006/relationships/image" Target="../media/image22.jpg"/><Relationship Id="rId9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8.em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8.em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8.em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5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26.jpg"/><Relationship Id="rId4" Type="http://schemas.openxmlformats.org/officeDocument/2006/relationships/image" Target="../media/image8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8.em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emf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25.jpg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emf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26.jpg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.emf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31.jpg"/><Relationship Id="rId10" Type="http://schemas.openxmlformats.org/officeDocument/2006/relationships/image" Target="../media/image12.jpeg"/><Relationship Id="rId4" Type="http://schemas.openxmlformats.org/officeDocument/2006/relationships/image" Target="../media/image30.jpg"/><Relationship Id="rId9" Type="http://schemas.openxmlformats.org/officeDocument/2006/relationships/image" Target="../media/image11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image" Target="../media/image8.em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8.em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emf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3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emf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14.jp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emf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15.jp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emf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16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emf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17.jp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8.em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9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>
            <a:extLst>
              <a:ext uri="{FF2B5EF4-FFF2-40B4-BE49-F238E27FC236}">
                <a16:creationId xmlns:a16="http://schemas.microsoft.com/office/drawing/2014/main" id="{3FFC1D2F-4C4A-4957-F0DA-689947A22E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10" name="Sottotitolo 9">
            <a:extLst>
              <a:ext uri="{FF2B5EF4-FFF2-40B4-BE49-F238E27FC236}">
                <a16:creationId xmlns:a16="http://schemas.microsoft.com/office/drawing/2014/main" id="{367A2605-09D1-52F7-09B5-2118388457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vv</a:t>
            </a:r>
          </a:p>
        </p:txBody>
      </p:sp>
      <p:pic>
        <p:nvPicPr>
          <p:cNvPr id="14" name="Immagine 13" descr="Immagine che contiene Elementi grafici, Carattere, grafica, logo&#10;&#10;Descrizione generata automaticamente">
            <a:extLst>
              <a:ext uri="{FF2B5EF4-FFF2-40B4-BE49-F238E27FC236}">
                <a16:creationId xmlns:a16="http://schemas.microsoft.com/office/drawing/2014/main" id="{B2653285-49D1-88B5-62D6-F8E893A01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"/>
            <a:ext cx="12290425" cy="7681516"/>
          </a:xfrm>
          <a:prstGeom prst="rect">
            <a:avLst/>
          </a:prstGeom>
        </p:spPr>
      </p:pic>
      <p:pic>
        <p:nvPicPr>
          <p:cNvPr id="16" name="Immagine 15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49D60273-6051-5A66-A8B6-FBA4E2718E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1635">
            <a:off x="4645684" y="2725573"/>
            <a:ext cx="2314815" cy="2260803"/>
          </a:xfrm>
          <a:prstGeom prst="rect">
            <a:avLst/>
          </a:prstGeom>
        </p:spPr>
      </p:pic>
      <p:sp>
        <p:nvSpPr>
          <p:cNvPr id="23" name="Ovale 22">
            <a:extLst>
              <a:ext uri="{FF2B5EF4-FFF2-40B4-BE49-F238E27FC236}">
                <a16:creationId xmlns:a16="http://schemas.microsoft.com/office/drawing/2014/main" id="{098A1141-CA6A-0262-0ABB-081FEBA608EA}"/>
              </a:ext>
            </a:extLst>
          </p:cNvPr>
          <p:cNvSpPr/>
          <p:nvPr/>
        </p:nvSpPr>
        <p:spPr>
          <a:xfrm>
            <a:off x="10164283" y="2605283"/>
            <a:ext cx="4030579" cy="5943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18" name="Immagine 17" descr="Immagine che contiene Elementi grafici, Carattere, logo, grafica&#10;&#10;Descrizione generata automaticamente">
            <a:extLst>
              <a:ext uri="{FF2B5EF4-FFF2-40B4-BE49-F238E27FC236}">
                <a16:creationId xmlns:a16="http://schemas.microsoft.com/office/drawing/2014/main" id="{498841BA-B3A3-C486-91F5-34D08A1DAE1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623" y="6360982"/>
            <a:ext cx="648059" cy="740638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6DB250D1-2480-3A01-3A2E-AB4E3FDA30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58623" y="5005137"/>
            <a:ext cx="648059" cy="884330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26243738-4D7C-AAF6-9A50-455FC6998B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44858" y="3863972"/>
            <a:ext cx="675587" cy="786019"/>
          </a:xfrm>
          <a:prstGeom prst="rect">
            <a:avLst/>
          </a:prstGeom>
        </p:spPr>
      </p:pic>
      <p:sp>
        <p:nvSpPr>
          <p:cNvPr id="26" name="Ovale 25">
            <a:extLst>
              <a:ext uri="{FF2B5EF4-FFF2-40B4-BE49-F238E27FC236}">
                <a16:creationId xmlns:a16="http://schemas.microsoft.com/office/drawing/2014/main" id="{9F640BBA-5DC9-AF8E-55E1-9B552780EDA6}"/>
              </a:ext>
            </a:extLst>
          </p:cNvPr>
          <p:cNvSpPr/>
          <p:nvPr/>
        </p:nvSpPr>
        <p:spPr>
          <a:xfrm>
            <a:off x="9752565" y="363753"/>
            <a:ext cx="2783228" cy="20933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2" name="Immagine 21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1E422BB-A0A3-DF08-1F0D-D9397D05525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283" y="648325"/>
            <a:ext cx="1573169" cy="1594211"/>
          </a:xfrm>
          <a:prstGeom prst="rect">
            <a:avLst/>
          </a:prstGeom>
        </p:spPr>
      </p:pic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A8E8EBE8-CFE7-1A29-C03D-B2C4A5B119E6}"/>
              </a:ext>
            </a:extLst>
          </p:cNvPr>
          <p:cNvSpPr txBox="1"/>
          <p:nvPr/>
        </p:nvSpPr>
        <p:spPr>
          <a:xfrm>
            <a:off x="8901447" y="425829"/>
            <a:ext cx="1419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Promosso da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B0B2D0C5-B16C-A175-16DC-D50781976B1B}"/>
              </a:ext>
            </a:extLst>
          </p:cNvPr>
          <p:cNvSpPr txBox="1"/>
          <p:nvPr/>
        </p:nvSpPr>
        <p:spPr>
          <a:xfrm>
            <a:off x="9022720" y="3623869"/>
            <a:ext cx="1573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Con il patrocinio di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647458C6-2772-E444-C565-B645B1813F98}"/>
              </a:ext>
            </a:extLst>
          </p:cNvPr>
          <p:cNvSpPr txBox="1"/>
          <p:nvPr/>
        </p:nvSpPr>
        <p:spPr>
          <a:xfrm>
            <a:off x="11047123" y="5860423"/>
            <a:ext cx="13700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dirty="0">
                <a:latin typeface="Arial Nova" panose="020B0604020202020204" pitchFamily="34" charset="0"/>
              </a:rPr>
              <a:t>Comune di Cento</a:t>
            </a:r>
          </a:p>
        </p:txBody>
      </p:sp>
      <p:cxnSp>
        <p:nvCxnSpPr>
          <p:cNvPr id="29" name="Connettore diritto 28">
            <a:extLst>
              <a:ext uri="{FF2B5EF4-FFF2-40B4-BE49-F238E27FC236}">
                <a16:creationId xmlns:a16="http://schemas.microsoft.com/office/drawing/2014/main" id="{BAF4CA39-DFF4-67CB-9AC1-F83C1A1C147D}"/>
              </a:ext>
            </a:extLst>
          </p:cNvPr>
          <p:cNvCxnSpPr/>
          <p:nvPr/>
        </p:nvCxnSpPr>
        <p:spPr>
          <a:xfrm>
            <a:off x="9324474" y="733606"/>
            <a:ext cx="99669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diritto 29">
            <a:extLst>
              <a:ext uri="{FF2B5EF4-FFF2-40B4-BE49-F238E27FC236}">
                <a16:creationId xmlns:a16="http://schemas.microsoft.com/office/drawing/2014/main" id="{32746B71-42AA-0C2F-089A-39CBCA60E51F}"/>
              </a:ext>
            </a:extLst>
          </p:cNvPr>
          <p:cNvCxnSpPr/>
          <p:nvPr/>
        </p:nvCxnSpPr>
        <p:spPr>
          <a:xfrm>
            <a:off x="9698497" y="3927315"/>
            <a:ext cx="99669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6937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ttotitolo 4"/>
          <p:cNvSpPr>
            <a:spLocks noGrp="1"/>
          </p:cNvSpPr>
          <p:nvPr>
            <p:ph type="subTitle" idx="4294967295"/>
          </p:nvPr>
        </p:nvSpPr>
        <p:spPr>
          <a:xfrm>
            <a:off x="6466367" y="3048882"/>
            <a:ext cx="4873599" cy="198031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BAMBINI NASCOSTI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8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di </a:t>
            </a:r>
            <a:r>
              <a:rPr lang="it-IT" sz="28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Franco </a:t>
            </a:r>
            <a:r>
              <a:rPr lang="it-IT" sz="2800" b="1" dirty="0" err="1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Matticchio</a:t>
            </a:r>
            <a:endParaRPr lang="it-IT" sz="2800" b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 err="1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Vanvere</a:t>
            </a: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 editore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sz="130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4D7B4B6A-2C99-8BF2-0ABF-30E002700D7D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magine 1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42F2B054-28C4-4841-D75B-BAADF5D271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sp>
        <p:nvSpPr>
          <p:cNvPr id="4" name="Ovale 3">
            <a:extLst>
              <a:ext uri="{FF2B5EF4-FFF2-40B4-BE49-F238E27FC236}">
                <a16:creationId xmlns:a16="http://schemas.microsoft.com/office/drawing/2014/main" id="{FFB9416F-F41F-E0EB-371B-4585F90856BF}"/>
              </a:ext>
            </a:extLst>
          </p:cNvPr>
          <p:cNvSpPr/>
          <p:nvPr/>
        </p:nvSpPr>
        <p:spPr>
          <a:xfrm>
            <a:off x="6466367" y="837762"/>
            <a:ext cx="4406450" cy="15841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372440" y="1214336"/>
            <a:ext cx="4594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rgbClr val="FF359B"/>
                </a:solidFill>
              </a:rPr>
              <a:t>MIGLIOR </a:t>
            </a:r>
          </a:p>
          <a:p>
            <a:pPr algn="ctr"/>
            <a:r>
              <a:rPr lang="it-IT" sz="2400" b="1" dirty="0">
                <a:solidFill>
                  <a:srgbClr val="FF359B"/>
                </a:solidFill>
              </a:rPr>
              <a:t>NARATIVA ILLUSTRATA</a:t>
            </a:r>
            <a:endParaRPr lang="it-IT" sz="2400" i="1" dirty="0">
              <a:solidFill>
                <a:srgbClr val="FF359B"/>
              </a:solidFill>
            </a:endParaRPr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7E580408-931A-9F4A-3321-9D1D282DBF58}"/>
              </a:ext>
            </a:extLst>
          </p:cNvPr>
          <p:cNvCxnSpPr/>
          <p:nvPr/>
        </p:nvCxnSpPr>
        <p:spPr>
          <a:xfrm>
            <a:off x="6713621" y="1702246"/>
            <a:ext cx="0" cy="13466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magine 5" descr="Immagine che contiene muro, disegno, dipinto, calzature&#10;&#10;Descrizione generata automaticamente">
            <a:extLst>
              <a:ext uri="{FF2B5EF4-FFF2-40B4-BE49-F238E27FC236}">
                <a16:creationId xmlns:a16="http://schemas.microsoft.com/office/drawing/2014/main" id="{339587A5-6777-A4CE-21AB-2266832B63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312" y="758900"/>
            <a:ext cx="5105400" cy="6610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0" name="Gruppo 9">
            <a:extLst>
              <a:ext uri="{FF2B5EF4-FFF2-40B4-BE49-F238E27FC236}">
                <a16:creationId xmlns:a16="http://schemas.microsoft.com/office/drawing/2014/main" id="{B5A6C573-509C-6E00-6059-9AB90C23B31F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11" name="Elemento grafico 10" descr="Francobollo con riempimento a tinta unita">
              <a:extLst>
                <a:ext uri="{FF2B5EF4-FFF2-40B4-BE49-F238E27FC236}">
                  <a16:creationId xmlns:a16="http://schemas.microsoft.com/office/drawing/2014/main" id="{F7D47530-C3A3-8597-9997-021285AE2C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12" name="Immagine 11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9033C71A-89B7-7E5B-542C-DDBC45162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13" name="Casella di testo 1">
              <a:extLst>
                <a:ext uri="{FF2B5EF4-FFF2-40B4-BE49-F238E27FC236}">
                  <a16:creationId xmlns:a16="http://schemas.microsoft.com/office/drawing/2014/main" id="{9989F8F6-7100-8C98-45FB-F2A35771C394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9494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ttotitolo 4"/>
          <p:cNvSpPr>
            <a:spLocks noGrp="1"/>
          </p:cNvSpPr>
          <p:nvPr>
            <p:ph type="subTitle" idx="4294967295"/>
          </p:nvPr>
        </p:nvSpPr>
        <p:spPr>
          <a:xfrm>
            <a:off x="6466367" y="3048882"/>
            <a:ext cx="4873599" cy="198031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MARCO SOMA’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con la copertina del libro RESPIRO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di Antonio Ferrara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Einaudi Ragazzi editore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sz="130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4D7B4B6A-2C99-8BF2-0ABF-30E002700D7D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magine 1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42F2B054-28C4-4841-D75B-BAADF5D271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sp>
        <p:nvSpPr>
          <p:cNvPr id="4" name="Ovale 3">
            <a:extLst>
              <a:ext uri="{FF2B5EF4-FFF2-40B4-BE49-F238E27FC236}">
                <a16:creationId xmlns:a16="http://schemas.microsoft.com/office/drawing/2014/main" id="{FFB9416F-F41F-E0EB-371B-4585F90856BF}"/>
              </a:ext>
            </a:extLst>
          </p:cNvPr>
          <p:cNvSpPr/>
          <p:nvPr/>
        </p:nvSpPr>
        <p:spPr>
          <a:xfrm>
            <a:off x="6466367" y="837762"/>
            <a:ext cx="4406450" cy="15841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372440" y="1214336"/>
            <a:ext cx="4594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rgbClr val="FF359B"/>
                </a:solidFill>
              </a:rPr>
              <a:t>Premio Speciale</a:t>
            </a:r>
          </a:p>
          <a:p>
            <a:pPr algn="ctr"/>
            <a:r>
              <a:rPr lang="it-IT" sz="2400" b="1" dirty="0">
                <a:solidFill>
                  <a:srgbClr val="FF359B"/>
                </a:solidFill>
              </a:rPr>
              <a:t>MIGLIOR COPERTINA</a:t>
            </a:r>
            <a:endParaRPr lang="it-IT" sz="2400" dirty="0">
              <a:solidFill>
                <a:srgbClr val="FF359B"/>
              </a:solidFill>
            </a:endParaRPr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7E580408-931A-9F4A-3321-9D1D282DBF58}"/>
              </a:ext>
            </a:extLst>
          </p:cNvPr>
          <p:cNvCxnSpPr/>
          <p:nvPr/>
        </p:nvCxnSpPr>
        <p:spPr>
          <a:xfrm>
            <a:off x="6713621" y="1702246"/>
            <a:ext cx="0" cy="13466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o 9">
            <a:extLst>
              <a:ext uri="{FF2B5EF4-FFF2-40B4-BE49-F238E27FC236}">
                <a16:creationId xmlns:a16="http://schemas.microsoft.com/office/drawing/2014/main" id="{B5A6C573-509C-6E00-6059-9AB90C23B31F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11" name="Elemento grafico 10" descr="Francobollo con riempimento a tinta unita">
              <a:extLst>
                <a:ext uri="{FF2B5EF4-FFF2-40B4-BE49-F238E27FC236}">
                  <a16:creationId xmlns:a16="http://schemas.microsoft.com/office/drawing/2014/main" id="{F7D47530-C3A3-8597-9997-021285AE2C0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12" name="Immagine 11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9033C71A-89B7-7E5B-542C-DDBC45162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13" name="Casella di testo 1">
              <a:extLst>
                <a:ext uri="{FF2B5EF4-FFF2-40B4-BE49-F238E27FC236}">
                  <a16:creationId xmlns:a16="http://schemas.microsoft.com/office/drawing/2014/main" id="{9989F8F6-7100-8C98-45FB-F2A35771C394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14" name="Immagine 13" descr="Immagine che contiene testo, poster, grafica, illustrazione&#10;&#10;Descrizione generata automaticamente">
            <a:extLst>
              <a:ext uri="{FF2B5EF4-FFF2-40B4-BE49-F238E27FC236}">
                <a16:creationId xmlns:a16="http://schemas.microsoft.com/office/drawing/2014/main" id="{34956617-F9A0-F0B2-9C6C-CBAAC10587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14" y="349122"/>
            <a:ext cx="4385408" cy="6976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3641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4D7B4B6A-2C99-8BF2-0ABF-30E002700D7D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magine 1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42F2B054-28C4-4841-D75B-BAADF5D271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grpSp>
        <p:nvGrpSpPr>
          <p:cNvPr id="10" name="Gruppo 9">
            <a:extLst>
              <a:ext uri="{FF2B5EF4-FFF2-40B4-BE49-F238E27FC236}">
                <a16:creationId xmlns:a16="http://schemas.microsoft.com/office/drawing/2014/main" id="{B5A6C573-509C-6E00-6059-9AB90C23B31F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11" name="Elemento grafico 10" descr="Francobollo con riempimento a tinta unita">
              <a:extLst>
                <a:ext uri="{FF2B5EF4-FFF2-40B4-BE49-F238E27FC236}">
                  <a16:creationId xmlns:a16="http://schemas.microsoft.com/office/drawing/2014/main" id="{F7D47530-C3A3-8597-9997-021285AE2C0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12" name="Immagine 11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9033C71A-89B7-7E5B-542C-DDBC45162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13" name="Casella di testo 1">
              <a:extLst>
                <a:ext uri="{FF2B5EF4-FFF2-40B4-BE49-F238E27FC236}">
                  <a16:creationId xmlns:a16="http://schemas.microsoft.com/office/drawing/2014/main" id="{9989F8F6-7100-8C98-45FB-F2A35771C394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8" name="Immagine 7" descr="Immagine che contiene testo, libro, schermata, Pubblicazione&#10;&#10;Descrizione generata automaticamente">
            <a:extLst>
              <a:ext uri="{FF2B5EF4-FFF2-40B4-BE49-F238E27FC236}">
                <a16:creationId xmlns:a16="http://schemas.microsoft.com/office/drawing/2014/main" id="{E5C1EBB7-B7A3-26CC-44C8-1E92CB90312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79" y="0"/>
            <a:ext cx="5432266" cy="768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2695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6"/>
          <p:cNvSpPr txBox="1">
            <a:spLocks noChangeArrowheads="1"/>
          </p:cNvSpPr>
          <p:nvPr/>
        </p:nvSpPr>
        <p:spPr bwMode="auto">
          <a:xfrm>
            <a:off x="4560889" y="1969294"/>
            <a:ext cx="3457575" cy="37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it-IT" altLang="it-IT" sz="1800"/>
          </a:p>
        </p:txBody>
      </p:sp>
      <p:sp>
        <p:nvSpPr>
          <p:cNvPr id="3" name="CasellaDiTesto 2"/>
          <p:cNvSpPr txBox="1"/>
          <p:nvPr/>
        </p:nvSpPr>
        <p:spPr>
          <a:xfrm>
            <a:off x="4304071" y="1348801"/>
            <a:ext cx="366712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it-IT" sz="4000" b="1" dirty="0">
                <a:solidFill>
                  <a:srgbClr val="00B050"/>
                </a:solidFill>
              </a:rPr>
              <a:t> </a:t>
            </a:r>
            <a:r>
              <a:rPr lang="it-IT" sz="4800" b="1" kern="0" dirty="0">
                <a:latin typeface="Ananda" pitchFamily="2" charset="0"/>
              </a:rPr>
              <a:t>classi</a:t>
            </a:r>
            <a:endParaRPr lang="it-IT" sz="4000" b="1" kern="0" dirty="0">
              <a:latin typeface="Ananda" pitchFamily="2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3692064" y="2863397"/>
            <a:ext cx="50927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it-IT" sz="4000" b="1" dirty="0">
                <a:latin typeface="AR CHRISTY" panose="02000000000000000000" pitchFamily="2" charset="0"/>
              </a:rPr>
              <a:t>STUDENTI</a:t>
            </a:r>
            <a:endParaRPr lang="it-IT" sz="4000" b="1" kern="0" dirty="0">
              <a:latin typeface="AR CHRISTY" panose="02000000000000000000" pitchFamily="2" charset="0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1192909" y="4576721"/>
            <a:ext cx="761523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ragazzi delle scuole primarie</a:t>
            </a:r>
            <a:endParaRPr lang="it-IT" sz="3200" b="1" kern="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3692064" y="6149589"/>
            <a:ext cx="761523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it-IT" sz="2400" b="1" dirty="0">
                <a:latin typeface="Kristen ITC" panose="03050502040202030202" pitchFamily="66" charset="0"/>
              </a:rPr>
              <a:t>ragazzi delle scuole secondarie di I grado</a:t>
            </a:r>
            <a:endParaRPr lang="it-IT" sz="3200" b="1" kern="0" dirty="0">
              <a:latin typeface="Kristen ITC" panose="03050502040202030202" pitchFamily="66" charset="0"/>
            </a:endParaRPr>
          </a:p>
        </p:txBody>
      </p:sp>
      <p:sp>
        <p:nvSpPr>
          <p:cNvPr id="6153" name="CasellaDiTesto 3"/>
          <p:cNvSpPr txBox="1">
            <a:spLocks noChangeArrowheads="1"/>
          </p:cNvSpPr>
          <p:nvPr/>
        </p:nvSpPr>
        <p:spPr bwMode="auto">
          <a:xfrm>
            <a:off x="3826042" y="210994"/>
            <a:ext cx="49108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2800" b="1" dirty="0">
                <a:solidFill>
                  <a:schemeClr val="bg1"/>
                </a:solidFill>
              </a:rPr>
              <a:t>Hanno votato: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507C2638-8299-F9DB-6489-E27F77B0BC5A}"/>
              </a:ext>
            </a:extLst>
          </p:cNvPr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9985ACD2-CA8E-7D68-E59E-9A516857C788}"/>
              </a:ext>
            </a:extLst>
          </p:cNvPr>
          <p:cNvSpPr/>
          <p:nvPr/>
        </p:nvSpPr>
        <p:spPr>
          <a:xfrm>
            <a:off x="7204799" y="1052331"/>
            <a:ext cx="1590892" cy="14553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000" b="1" dirty="0">
                <a:solidFill>
                  <a:srgbClr val="00B050"/>
                </a:solidFill>
              </a:rPr>
              <a:t>627</a:t>
            </a:r>
            <a:endParaRPr lang="it-IT" dirty="0">
              <a:solidFill>
                <a:srgbClr val="00B050"/>
              </a:solidFill>
            </a:endParaRP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69842B91-CCFF-5A44-034B-C72CE43CDE1A}"/>
              </a:ext>
            </a:extLst>
          </p:cNvPr>
          <p:cNvSpPr/>
          <p:nvPr/>
        </p:nvSpPr>
        <p:spPr>
          <a:xfrm>
            <a:off x="2127031" y="2629824"/>
            <a:ext cx="2688011" cy="17758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000" b="1" dirty="0">
                <a:solidFill>
                  <a:srgbClr val="FF0000"/>
                </a:solidFill>
              </a:rPr>
              <a:t>12.476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700127AD-9447-24A3-F9FD-7D542313339F}"/>
              </a:ext>
            </a:extLst>
          </p:cNvPr>
          <p:cNvSpPr/>
          <p:nvPr/>
        </p:nvSpPr>
        <p:spPr>
          <a:xfrm>
            <a:off x="7939949" y="3971114"/>
            <a:ext cx="2688011" cy="14553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800" b="1" dirty="0">
                <a:solidFill>
                  <a:srgbClr val="FF359B"/>
                </a:solidFill>
              </a:rPr>
              <a:t>4.915</a:t>
            </a:r>
            <a:endParaRPr lang="it-IT" sz="2800" dirty="0">
              <a:solidFill>
                <a:srgbClr val="FF359B"/>
              </a:solidFill>
            </a:endParaRPr>
          </a:p>
        </p:txBody>
      </p:sp>
      <p:sp>
        <p:nvSpPr>
          <p:cNvPr id="8" name="Ovale 7">
            <a:extLst>
              <a:ext uri="{FF2B5EF4-FFF2-40B4-BE49-F238E27FC236}">
                <a16:creationId xmlns:a16="http://schemas.microsoft.com/office/drawing/2014/main" id="{6594A049-7B75-F98F-382F-59EC8A005224}"/>
              </a:ext>
            </a:extLst>
          </p:cNvPr>
          <p:cNvSpPr/>
          <p:nvPr/>
        </p:nvSpPr>
        <p:spPr>
          <a:xfrm>
            <a:off x="2157045" y="5395416"/>
            <a:ext cx="2163577" cy="17758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400" b="1" dirty="0">
                <a:solidFill>
                  <a:srgbClr val="0066FF"/>
                </a:solidFill>
              </a:rPr>
              <a:t>7.561</a:t>
            </a:r>
            <a:endParaRPr lang="it-IT" sz="2400" dirty="0">
              <a:solidFill>
                <a:srgbClr val="0066FF"/>
              </a:solidFill>
            </a:endParaRPr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210CEC8D-D551-1817-1357-EF9C7B65AFDA}"/>
              </a:ext>
            </a:extLst>
          </p:cNvPr>
          <p:cNvCxnSpPr>
            <a:cxnSpLocks/>
          </p:cNvCxnSpPr>
          <p:nvPr/>
        </p:nvCxnSpPr>
        <p:spPr>
          <a:xfrm>
            <a:off x="4511997" y="3588898"/>
            <a:ext cx="27913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diritto 16">
            <a:extLst>
              <a:ext uri="{FF2B5EF4-FFF2-40B4-BE49-F238E27FC236}">
                <a16:creationId xmlns:a16="http://schemas.microsoft.com/office/drawing/2014/main" id="{641C0D72-6CA2-70F9-4641-C3B9050703DC}"/>
              </a:ext>
            </a:extLst>
          </p:cNvPr>
          <p:cNvCxnSpPr>
            <a:cxnSpLocks/>
          </p:cNvCxnSpPr>
          <p:nvPr/>
        </p:nvCxnSpPr>
        <p:spPr>
          <a:xfrm>
            <a:off x="5412354" y="2048870"/>
            <a:ext cx="20333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A596E5FE-11FC-513A-C717-83CF851A7988}"/>
              </a:ext>
            </a:extLst>
          </p:cNvPr>
          <p:cNvCxnSpPr>
            <a:cxnSpLocks/>
          </p:cNvCxnSpPr>
          <p:nvPr/>
        </p:nvCxnSpPr>
        <p:spPr>
          <a:xfrm>
            <a:off x="3528664" y="5079465"/>
            <a:ext cx="47943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diritto 23">
            <a:extLst>
              <a:ext uri="{FF2B5EF4-FFF2-40B4-BE49-F238E27FC236}">
                <a16:creationId xmlns:a16="http://schemas.microsoft.com/office/drawing/2014/main" id="{69882860-3C61-BC22-8E9A-8F1DA8C25CF6}"/>
              </a:ext>
            </a:extLst>
          </p:cNvPr>
          <p:cNvCxnSpPr>
            <a:cxnSpLocks/>
          </p:cNvCxnSpPr>
          <p:nvPr/>
        </p:nvCxnSpPr>
        <p:spPr>
          <a:xfrm>
            <a:off x="3799065" y="6593957"/>
            <a:ext cx="6824284" cy="172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magine 11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A53D313B-528A-A6C8-EECE-C3DD5C058F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44D34180-30CF-89DA-C8C9-E8E4FC9B8BE3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28" name="Elemento grafico 27" descr="Francobollo con riempimento a tinta unita">
              <a:extLst>
                <a:ext uri="{FF2B5EF4-FFF2-40B4-BE49-F238E27FC236}">
                  <a16:creationId xmlns:a16="http://schemas.microsoft.com/office/drawing/2014/main" id="{5AAA2507-DB32-350D-0F5E-21B9F93482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29" name="Immagine 28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3B6D12BE-0FD2-6242-2A46-79C126FA1F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30" name="Casella di testo 1">
              <a:extLst>
                <a:ext uri="{FF2B5EF4-FFF2-40B4-BE49-F238E27FC236}">
                  <a16:creationId xmlns:a16="http://schemas.microsoft.com/office/drawing/2014/main" id="{701CC654-DD07-E1DA-3991-55CE0ABB6184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0378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e 10">
            <a:extLst>
              <a:ext uri="{FF2B5EF4-FFF2-40B4-BE49-F238E27FC236}">
                <a16:creationId xmlns:a16="http://schemas.microsoft.com/office/drawing/2014/main" id="{AA67A82A-0754-37E3-6D0D-63428D6D790B}"/>
              </a:ext>
            </a:extLst>
          </p:cNvPr>
          <p:cNvSpPr/>
          <p:nvPr/>
        </p:nvSpPr>
        <p:spPr>
          <a:xfrm>
            <a:off x="2938392" y="-926748"/>
            <a:ext cx="6413640" cy="23144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3482350" y="230679"/>
            <a:ext cx="5526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Terna Finalista Scuola Primaria</a:t>
            </a:r>
            <a:endParaRPr lang="it-IT" sz="3200" i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27B738A0-968F-7843-09A1-136C00075F37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 descr="Immagine che contiene testo, schermata, poster, design&#10;&#10;Descrizione generata automaticamente">
            <a:extLst>
              <a:ext uri="{FF2B5EF4-FFF2-40B4-BE49-F238E27FC236}">
                <a16:creationId xmlns:a16="http://schemas.microsoft.com/office/drawing/2014/main" id="{133CB6F9-2542-284B-24D9-B42F5DB905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92" y="1479177"/>
            <a:ext cx="3528686" cy="5299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magine 7" descr="Immagine che contiene testo, poster, cartone animato, Viso umano&#10;&#10;Descrizione generata automaticamente">
            <a:extLst>
              <a:ext uri="{FF2B5EF4-FFF2-40B4-BE49-F238E27FC236}">
                <a16:creationId xmlns:a16="http://schemas.microsoft.com/office/drawing/2014/main" id="{5D4561E9-ADB4-FA91-8358-841A9B32C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003" y="1739017"/>
            <a:ext cx="2829124" cy="47799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magine 2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E2822A10-6D89-E861-3D63-0604718E71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35E9D55C-C020-395E-B269-1F293E8D4BEC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6" name="Elemento grafico 5" descr="Francobollo con riempimento a tinta unita">
              <a:extLst>
                <a:ext uri="{FF2B5EF4-FFF2-40B4-BE49-F238E27FC236}">
                  <a16:creationId xmlns:a16="http://schemas.microsoft.com/office/drawing/2014/main" id="{AA67B07C-0ACC-6676-26DB-D801D1877DE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7" name="Immagine 6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A7541B47-780B-7DDC-B03C-73948021B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9" name="Casella di testo 1">
              <a:extLst>
                <a:ext uri="{FF2B5EF4-FFF2-40B4-BE49-F238E27FC236}">
                  <a16:creationId xmlns:a16="http://schemas.microsoft.com/office/drawing/2014/main" id="{D4DF736C-9011-14CD-C766-BE30FAA17106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10" name="Immagine 9" descr="Immagine che contiene casa&#10;&#10;Descrizione generata automaticamente">
            <a:extLst>
              <a:ext uri="{FF2B5EF4-FFF2-40B4-BE49-F238E27FC236}">
                <a16:creationId xmlns:a16="http://schemas.microsoft.com/office/drawing/2014/main" id="{275652B4-7E58-B931-2104-10B02480BE9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554" y="1479177"/>
            <a:ext cx="3408908" cy="5240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706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A688009B-B3F6-A7C1-E60D-1E18FFD6A91E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magine 2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CCD14E17-D8E6-CF38-48DF-3C8558C093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grpSp>
        <p:nvGrpSpPr>
          <p:cNvPr id="4" name="Gruppo 3">
            <a:extLst>
              <a:ext uri="{FF2B5EF4-FFF2-40B4-BE49-F238E27FC236}">
                <a16:creationId xmlns:a16="http://schemas.microsoft.com/office/drawing/2014/main" id="{2AF8DAF9-31D8-DAA7-B2B9-DB5246030CC1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7" name="Elemento grafico 6" descr="Francobollo con riempimento a tinta unita">
              <a:extLst>
                <a:ext uri="{FF2B5EF4-FFF2-40B4-BE49-F238E27FC236}">
                  <a16:creationId xmlns:a16="http://schemas.microsoft.com/office/drawing/2014/main" id="{FB46E0E4-0C79-E623-BACA-D269DEB9B7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8" name="Immagine 7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A0A9DF37-54C4-4939-B0E5-2FE495CF1C0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9" name="Casella di testo 1">
              <a:extLst>
                <a:ext uri="{FF2B5EF4-FFF2-40B4-BE49-F238E27FC236}">
                  <a16:creationId xmlns:a16="http://schemas.microsoft.com/office/drawing/2014/main" id="{F74CAE46-648E-85DF-2E8E-7FC99DA5E2F4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10" name="Immagine 9" descr="Immagine che contiene casa&#10;&#10;Descrizione generata automaticamente">
            <a:extLst>
              <a:ext uri="{FF2B5EF4-FFF2-40B4-BE49-F238E27FC236}">
                <a16:creationId xmlns:a16="http://schemas.microsoft.com/office/drawing/2014/main" id="{65FDC04B-7DF0-BDD1-6F70-A23CFEF51A7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249" y="397042"/>
            <a:ext cx="4395319" cy="6756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Ovale 12">
            <a:extLst>
              <a:ext uri="{FF2B5EF4-FFF2-40B4-BE49-F238E27FC236}">
                <a16:creationId xmlns:a16="http://schemas.microsoft.com/office/drawing/2014/main" id="{67BF6BEA-FCBD-F002-8839-E95AE642FF2A}"/>
              </a:ext>
            </a:extLst>
          </p:cNvPr>
          <p:cNvSpPr/>
          <p:nvPr/>
        </p:nvSpPr>
        <p:spPr>
          <a:xfrm>
            <a:off x="6227377" y="1542917"/>
            <a:ext cx="1472834" cy="12937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t-IT" sz="2800" b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sp>
        <p:nvSpPr>
          <p:cNvPr id="15" name="Sottotitolo 4">
            <a:extLst>
              <a:ext uri="{FF2B5EF4-FFF2-40B4-BE49-F238E27FC236}">
                <a16:creationId xmlns:a16="http://schemas.microsoft.com/office/drawing/2014/main" id="{3E40DC2C-B612-E047-3512-0EB17E0F07FE}"/>
              </a:ext>
            </a:extLst>
          </p:cNvPr>
          <p:cNvSpPr txBox="1">
            <a:spLocks/>
          </p:cNvSpPr>
          <p:nvPr/>
        </p:nvSpPr>
        <p:spPr>
          <a:xfrm>
            <a:off x="6227376" y="3660592"/>
            <a:ext cx="4873599" cy="19803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30452" indent="-230452" algn="l" defTabSz="921807" rtl="0" eaLnBrk="1" latinLnBrk="0" hangingPunct="1">
              <a:lnSpc>
                <a:spcPct val="90000"/>
              </a:lnSpc>
              <a:spcBef>
                <a:spcPts val="1008"/>
              </a:spcBef>
              <a:buFont typeface="Arial" panose="020B0604020202020204" pitchFamily="34" charset="0"/>
              <a:buChar char="•"/>
              <a:defRPr sz="28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135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241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225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3162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406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3496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95872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5677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1767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 sz="2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LA BANDA DEL PIANEROTTOLO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8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di </a:t>
            </a:r>
            <a:r>
              <a:rPr lang="it-IT" sz="28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Espérance </a:t>
            </a:r>
            <a:r>
              <a:rPr lang="it-IT" sz="2800" b="1" dirty="0" err="1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Hakuzwimana</a:t>
            </a:r>
            <a:endParaRPr lang="it-IT" sz="2800" b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Illustrazioni di Silvia Venturi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 Mondadori  editore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it-IT" sz="130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FD5BEE5C-43E1-759B-3BA4-2DAF88BFB3A6}"/>
              </a:ext>
            </a:extLst>
          </p:cNvPr>
          <p:cNvCxnSpPr/>
          <p:nvPr/>
        </p:nvCxnSpPr>
        <p:spPr>
          <a:xfrm>
            <a:off x="6474630" y="2313956"/>
            <a:ext cx="0" cy="13466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ergamena 2 13">
            <a:extLst>
              <a:ext uri="{FF2B5EF4-FFF2-40B4-BE49-F238E27FC236}">
                <a16:creationId xmlns:a16="http://schemas.microsoft.com/office/drawing/2014/main" id="{55995DAF-A6D9-2C11-1521-087381E500CF}"/>
              </a:ext>
            </a:extLst>
          </p:cNvPr>
          <p:cNvSpPr/>
          <p:nvPr/>
        </p:nvSpPr>
        <p:spPr>
          <a:xfrm>
            <a:off x="6330868" y="5933490"/>
            <a:ext cx="2488279" cy="1008731"/>
          </a:xfrm>
          <a:prstGeom prst="horizontalScroll">
            <a:avLst/>
          </a:prstGeom>
          <a:solidFill>
            <a:srgbClr val="FF359B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b="1" dirty="0">
                <a:solidFill>
                  <a:schemeClr val="bg1"/>
                </a:solidFill>
              </a:rPr>
              <a:t>1.309 VOTI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B831D69B-2960-3351-C134-0E4B1BCE4586}"/>
              </a:ext>
            </a:extLst>
          </p:cNvPr>
          <p:cNvSpPr txBox="1"/>
          <p:nvPr/>
        </p:nvSpPr>
        <p:spPr>
          <a:xfrm>
            <a:off x="6144965" y="1711518"/>
            <a:ext cx="1637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3°</a:t>
            </a:r>
            <a:r>
              <a:rPr lang="it-IT" sz="28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 </a:t>
            </a:r>
          </a:p>
          <a:p>
            <a:pPr algn="ctr"/>
            <a:r>
              <a:rPr lang="it-IT" sz="16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CLASSIFICATO</a:t>
            </a:r>
            <a:endParaRPr lang="it-IT" sz="2800" i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32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AEF6F9C0-91CB-B765-ECE8-327244CF3237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magine 2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6C89FF0E-62CC-2740-AF0F-69BFD79EBE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grpSp>
        <p:nvGrpSpPr>
          <p:cNvPr id="4" name="Gruppo 3">
            <a:extLst>
              <a:ext uri="{FF2B5EF4-FFF2-40B4-BE49-F238E27FC236}">
                <a16:creationId xmlns:a16="http://schemas.microsoft.com/office/drawing/2014/main" id="{3FB9A621-F666-0681-4ECA-BEC6350F1E16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7" name="Elemento grafico 6" descr="Francobollo con riempimento a tinta unita">
              <a:extLst>
                <a:ext uri="{FF2B5EF4-FFF2-40B4-BE49-F238E27FC236}">
                  <a16:creationId xmlns:a16="http://schemas.microsoft.com/office/drawing/2014/main" id="{DBBF807A-4A81-A8F8-DD98-F8CB8DD0B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8" name="Immagine 7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6268AE84-1E66-4FE0-6EA0-20AE6A1D96A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9" name="Casella di testo 1">
              <a:extLst>
                <a:ext uri="{FF2B5EF4-FFF2-40B4-BE49-F238E27FC236}">
                  <a16:creationId xmlns:a16="http://schemas.microsoft.com/office/drawing/2014/main" id="{22FAC6BC-FDE8-6414-0237-8F68D8F27170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12" name="Immagine 11" descr="Immagine che contiene testo, poster, cartone animato, Viso umano&#10;&#10;Descrizione generata automaticamente">
            <a:extLst>
              <a:ext uri="{FF2B5EF4-FFF2-40B4-BE49-F238E27FC236}">
                <a16:creationId xmlns:a16="http://schemas.microsoft.com/office/drawing/2014/main" id="{D8950E99-5843-D7EA-4D9B-DD9C5226B07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366" y="397042"/>
            <a:ext cx="3953089" cy="6678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Ovale 13">
            <a:extLst>
              <a:ext uri="{FF2B5EF4-FFF2-40B4-BE49-F238E27FC236}">
                <a16:creationId xmlns:a16="http://schemas.microsoft.com/office/drawing/2014/main" id="{393F5232-AC8C-EDA3-B6A1-2A66B10A06B0}"/>
              </a:ext>
            </a:extLst>
          </p:cNvPr>
          <p:cNvSpPr/>
          <p:nvPr/>
        </p:nvSpPr>
        <p:spPr>
          <a:xfrm>
            <a:off x="6227377" y="1542917"/>
            <a:ext cx="1472834" cy="12937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t-IT" sz="2800" b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sp>
        <p:nvSpPr>
          <p:cNvPr id="15" name="Sottotitolo 4">
            <a:extLst>
              <a:ext uri="{FF2B5EF4-FFF2-40B4-BE49-F238E27FC236}">
                <a16:creationId xmlns:a16="http://schemas.microsoft.com/office/drawing/2014/main" id="{45397875-4182-1C08-C2B1-E77CDE26A948}"/>
              </a:ext>
            </a:extLst>
          </p:cNvPr>
          <p:cNvSpPr txBox="1">
            <a:spLocks/>
          </p:cNvSpPr>
          <p:nvPr/>
        </p:nvSpPr>
        <p:spPr>
          <a:xfrm>
            <a:off x="6227376" y="3660592"/>
            <a:ext cx="4873599" cy="19803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30452" indent="-230452" algn="l" defTabSz="921807" rtl="0" eaLnBrk="1" latinLnBrk="0" hangingPunct="1">
              <a:lnSpc>
                <a:spcPct val="90000"/>
              </a:lnSpc>
              <a:spcBef>
                <a:spcPts val="1008"/>
              </a:spcBef>
              <a:buFont typeface="Arial" panose="020B0604020202020204" pitchFamily="34" charset="0"/>
              <a:buChar char="•"/>
              <a:defRPr sz="28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135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241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225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3162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406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3496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95872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5677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1767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 sz="2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CHI VUOLE DIVENTARE DETECTIVE?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8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di </a:t>
            </a:r>
            <a:r>
              <a:rPr lang="it-IT" sz="28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Pablo De Santis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Traduzione di Elena Rolla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Illustrazioni di Federico Appel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 Parapiglia  editore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it-IT" sz="130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D1609A8A-F508-08F6-B0D7-AC346709C788}"/>
              </a:ext>
            </a:extLst>
          </p:cNvPr>
          <p:cNvCxnSpPr/>
          <p:nvPr/>
        </p:nvCxnSpPr>
        <p:spPr>
          <a:xfrm>
            <a:off x="6474630" y="2313956"/>
            <a:ext cx="0" cy="13466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ergamena 2 13">
            <a:extLst>
              <a:ext uri="{FF2B5EF4-FFF2-40B4-BE49-F238E27FC236}">
                <a16:creationId xmlns:a16="http://schemas.microsoft.com/office/drawing/2014/main" id="{246DCB86-E1ED-6365-81FF-7BA2D4F08CEE}"/>
              </a:ext>
            </a:extLst>
          </p:cNvPr>
          <p:cNvSpPr/>
          <p:nvPr/>
        </p:nvSpPr>
        <p:spPr>
          <a:xfrm>
            <a:off x="6330868" y="5933490"/>
            <a:ext cx="2488279" cy="1008731"/>
          </a:xfrm>
          <a:prstGeom prst="horizontalScroll">
            <a:avLst/>
          </a:prstGeom>
          <a:solidFill>
            <a:srgbClr val="FF359B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b="1" dirty="0">
                <a:solidFill>
                  <a:schemeClr val="bg1"/>
                </a:solidFill>
              </a:rPr>
              <a:t>2.067 VOTI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003F4347-3B1D-8D05-B731-739380155B12}"/>
              </a:ext>
            </a:extLst>
          </p:cNvPr>
          <p:cNvSpPr txBox="1"/>
          <p:nvPr/>
        </p:nvSpPr>
        <p:spPr>
          <a:xfrm>
            <a:off x="6144965" y="1711518"/>
            <a:ext cx="1637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1°</a:t>
            </a:r>
            <a:r>
              <a:rPr lang="it-IT" sz="28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 </a:t>
            </a:r>
          </a:p>
          <a:p>
            <a:pPr algn="ctr"/>
            <a:r>
              <a:rPr lang="it-IT" sz="16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CLASSIFICATO</a:t>
            </a:r>
            <a:endParaRPr lang="it-IT" sz="2800" i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35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A90B5EE0-EEB1-16D3-E76F-EFAC1290E78E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magine 2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7E405C9C-DC00-AEDD-6909-1389842499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grpSp>
        <p:nvGrpSpPr>
          <p:cNvPr id="4" name="Gruppo 3">
            <a:extLst>
              <a:ext uri="{FF2B5EF4-FFF2-40B4-BE49-F238E27FC236}">
                <a16:creationId xmlns:a16="http://schemas.microsoft.com/office/drawing/2014/main" id="{9B48988A-6DE2-A93F-30CD-1CAE1D2B11D7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7" name="Elemento grafico 6" descr="Francobollo con riempimento a tinta unita">
              <a:extLst>
                <a:ext uri="{FF2B5EF4-FFF2-40B4-BE49-F238E27FC236}">
                  <a16:creationId xmlns:a16="http://schemas.microsoft.com/office/drawing/2014/main" id="{150C9366-FF62-02F5-F44A-4EA68727F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8" name="Immagine 7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0A3E33E4-B70F-D116-ED6F-761AF9292EF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9" name="Casella di testo 1">
              <a:extLst>
                <a:ext uri="{FF2B5EF4-FFF2-40B4-BE49-F238E27FC236}">
                  <a16:creationId xmlns:a16="http://schemas.microsoft.com/office/drawing/2014/main" id="{68984948-3834-5530-5FE9-762E19C9901A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10" name="Immagine 9" descr="Immagine che contiene testo, schermata, poster, design&#10;&#10;Descrizione generata automaticamente">
            <a:extLst>
              <a:ext uri="{FF2B5EF4-FFF2-40B4-BE49-F238E27FC236}">
                <a16:creationId xmlns:a16="http://schemas.microsoft.com/office/drawing/2014/main" id="{85C7EF07-CD4B-FDED-D734-8FBD5DBF400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12" y="349122"/>
            <a:ext cx="4709782" cy="7073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Ovale 12">
            <a:extLst>
              <a:ext uri="{FF2B5EF4-FFF2-40B4-BE49-F238E27FC236}">
                <a16:creationId xmlns:a16="http://schemas.microsoft.com/office/drawing/2014/main" id="{90911C2F-47A0-3529-6A1C-9ABA81AB97E0}"/>
              </a:ext>
            </a:extLst>
          </p:cNvPr>
          <p:cNvSpPr/>
          <p:nvPr/>
        </p:nvSpPr>
        <p:spPr>
          <a:xfrm>
            <a:off x="6227377" y="1542917"/>
            <a:ext cx="1472834" cy="12937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t-IT" sz="2800" b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sp>
        <p:nvSpPr>
          <p:cNvPr id="16" name="Sottotitolo 4">
            <a:extLst>
              <a:ext uri="{FF2B5EF4-FFF2-40B4-BE49-F238E27FC236}">
                <a16:creationId xmlns:a16="http://schemas.microsoft.com/office/drawing/2014/main" id="{9AE4C035-648D-EA77-DBB3-6B86D3F3FB11}"/>
              </a:ext>
            </a:extLst>
          </p:cNvPr>
          <p:cNvSpPr txBox="1">
            <a:spLocks/>
          </p:cNvSpPr>
          <p:nvPr/>
        </p:nvSpPr>
        <p:spPr>
          <a:xfrm>
            <a:off x="6227376" y="3660592"/>
            <a:ext cx="4873599" cy="19803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30452" indent="-230452" algn="l" defTabSz="921807" rtl="0" eaLnBrk="1" latinLnBrk="0" hangingPunct="1">
              <a:lnSpc>
                <a:spcPct val="90000"/>
              </a:lnSpc>
              <a:spcBef>
                <a:spcPts val="1008"/>
              </a:spcBef>
              <a:buFont typeface="Arial" panose="020B0604020202020204" pitchFamily="34" charset="0"/>
              <a:buChar char="•"/>
              <a:defRPr sz="28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135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241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225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3162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406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3496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95872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5677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1767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 sz="2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DA QUI SI VEDE IL MONDO INTERO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8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di </a:t>
            </a:r>
            <a:r>
              <a:rPr lang="it-IT" sz="28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Enne </a:t>
            </a:r>
            <a:r>
              <a:rPr lang="it-IT" sz="2800" b="1" dirty="0" err="1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Koens</a:t>
            </a:r>
            <a:endParaRPr lang="it-IT" sz="2800" b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Traduzione di Olga </a:t>
            </a:r>
            <a:r>
              <a:rPr lang="it-IT" sz="2000" dirty="0" err="1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Amagliani</a:t>
            </a:r>
            <a:endParaRPr lang="it-IT" sz="2000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Illustrazioni di </a:t>
            </a:r>
            <a:r>
              <a:rPr lang="it-IT" sz="2000" dirty="0" err="1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Maartje</a:t>
            </a: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 Kuiper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Camelozampa  editore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it-IT" sz="130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cxnSp>
        <p:nvCxnSpPr>
          <p:cNvPr id="17" name="Connettore diritto 16">
            <a:extLst>
              <a:ext uri="{FF2B5EF4-FFF2-40B4-BE49-F238E27FC236}">
                <a16:creationId xmlns:a16="http://schemas.microsoft.com/office/drawing/2014/main" id="{4576027F-6262-2995-F0DD-7AA8F813ABCC}"/>
              </a:ext>
            </a:extLst>
          </p:cNvPr>
          <p:cNvCxnSpPr/>
          <p:nvPr/>
        </p:nvCxnSpPr>
        <p:spPr>
          <a:xfrm>
            <a:off x="6474630" y="2313956"/>
            <a:ext cx="0" cy="13466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ergamena 2 13">
            <a:extLst>
              <a:ext uri="{FF2B5EF4-FFF2-40B4-BE49-F238E27FC236}">
                <a16:creationId xmlns:a16="http://schemas.microsoft.com/office/drawing/2014/main" id="{2C0CFCE0-3933-0DF7-D251-C78914FACEF7}"/>
              </a:ext>
            </a:extLst>
          </p:cNvPr>
          <p:cNvSpPr/>
          <p:nvPr/>
        </p:nvSpPr>
        <p:spPr>
          <a:xfrm>
            <a:off x="6330868" y="5933490"/>
            <a:ext cx="2488279" cy="1008731"/>
          </a:xfrm>
          <a:prstGeom prst="horizontalScroll">
            <a:avLst/>
          </a:prstGeom>
          <a:solidFill>
            <a:srgbClr val="FF359B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b="1" dirty="0">
                <a:solidFill>
                  <a:schemeClr val="bg1"/>
                </a:solidFill>
              </a:rPr>
              <a:t>1.539 VOTI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FFFBD9B2-B9C6-8F1A-CB62-7F94F1CBE29E}"/>
              </a:ext>
            </a:extLst>
          </p:cNvPr>
          <p:cNvSpPr txBox="1"/>
          <p:nvPr/>
        </p:nvSpPr>
        <p:spPr>
          <a:xfrm>
            <a:off x="6144965" y="1711518"/>
            <a:ext cx="1637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2°</a:t>
            </a:r>
            <a:r>
              <a:rPr lang="it-IT" sz="28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 </a:t>
            </a:r>
          </a:p>
          <a:p>
            <a:pPr algn="ctr"/>
            <a:r>
              <a:rPr lang="it-IT" sz="16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CLASSIFICATO</a:t>
            </a:r>
            <a:endParaRPr lang="it-IT" sz="2800" i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665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 descr="Immagine che contiene Viso umano, disegno, schizzo, ragazzo&#10;&#10;Descrizione generata automaticamente">
            <a:extLst>
              <a:ext uri="{FF2B5EF4-FFF2-40B4-BE49-F238E27FC236}">
                <a16:creationId xmlns:a16="http://schemas.microsoft.com/office/drawing/2014/main" id="{4A5BDF8A-1D7F-11C5-8DBC-3452CB0E6C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213" y="1454774"/>
            <a:ext cx="4074477" cy="56277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7E5240E7-FA5D-F91F-551B-E49F7B657F26}"/>
              </a:ext>
            </a:extLst>
          </p:cNvPr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 descr="Immagine che contiene vestiti, testo, cielo, poster&#10;&#10;Descrizione generata automaticamente">
            <a:extLst>
              <a:ext uri="{FF2B5EF4-FFF2-40B4-BE49-F238E27FC236}">
                <a16:creationId xmlns:a16="http://schemas.microsoft.com/office/drawing/2014/main" id="{4CF361F2-4395-2F91-A802-8151A67A5A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727" y="2541242"/>
            <a:ext cx="4320980" cy="3970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magine 2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C16E6AC9-634A-648C-6951-ED7EE794463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sp>
        <p:nvSpPr>
          <p:cNvPr id="4" name="Ovale 3">
            <a:extLst>
              <a:ext uri="{FF2B5EF4-FFF2-40B4-BE49-F238E27FC236}">
                <a16:creationId xmlns:a16="http://schemas.microsoft.com/office/drawing/2014/main" id="{D60E1552-71C0-CDE9-BBEA-F8161A079243}"/>
              </a:ext>
            </a:extLst>
          </p:cNvPr>
          <p:cNvSpPr/>
          <p:nvPr/>
        </p:nvSpPr>
        <p:spPr>
          <a:xfrm>
            <a:off x="2938392" y="-1039042"/>
            <a:ext cx="6413640" cy="23144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62ED2CF-F0F7-20A9-18F3-A220EA756D4B}"/>
              </a:ext>
            </a:extLst>
          </p:cNvPr>
          <p:cNvSpPr txBox="1"/>
          <p:nvPr/>
        </p:nvSpPr>
        <p:spPr>
          <a:xfrm>
            <a:off x="3561963" y="57826"/>
            <a:ext cx="55266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Finalisti al XX </a:t>
            </a:r>
            <a:r>
              <a:rPr lang="it-IT" sz="2800" b="1" dirty="0">
                <a:solidFill>
                  <a:srgbClr val="FF359B"/>
                </a:solidFill>
              </a:rPr>
              <a:t>CONCORSO ILLUSTRATORI del PLR45° ED</a:t>
            </a:r>
            <a:endParaRPr lang="it-IT" sz="2800" i="1" dirty="0">
              <a:solidFill>
                <a:srgbClr val="FF359B"/>
              </a:solidFill>
              <a:latin typeface="French Script MT" panose="03020402040607040605" pitchFamily="66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2E568502-B207-9E16-48B7-DD1501DAEE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48796" y="-120322"/>
            <a:ext cx="2371550" cy="1682642"/>
          </a:xfrm>
          <a:prstGeom prst="rect">
            <a:avLst/>
          </a:prstGeom>
        </p:spPr>
      </p:pic>
      <p:pic>
        <p:nvPicPr>
          <p:cNvPr id="10" name="Immagine 9" descr="Immagine che contiene testo, libro, poster, cartone animato&#10;&#10;Descrizione generata automaticamente">
            <a:extLst>
              <a:ext uri="{FF2B5EF4-FFF2-40B4-BE49-F238E27FC236}">
                <a16:creationId xmlns:a16="http://schemas.microsoft.com/office/drawing/2014/main" id="{FD2B1216-F558-B473-1054-DAB2981A41A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085" y="1562319"/>
            <a:ext cx="3567368" cy="55886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584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697148" y="3309180"/>
            <a:ext cx="184731" cy="385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524A1F04-A34A-3B24-DB17-E6F5D2745D5A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B0BAC9E2-E66B-C8EF-358A-2E1D7CAAEA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grpSp>
        <p:nvGrpSpPr>
          <p:cNvPr id="6" name="Gruppo 5">
            <a:extLst>
              <a:ext uri="{FF2B5EF4-FFF2-40B4-BE49-F238E27FC236}">
                <a16:creationId xmlns:a16="http://schemas.microsoft.com/office/drawing/2014/main" id="{CF4BE295-DEC8-E213-A472-213EC79DE9E4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7" name="Elemento grafico 6" descr="Francobollo con riempimento a tinta unita">
              <a:extLst>
                <a:ext uri="{FF2B5EF4-FFF2-40B4-BE49-F238E27FC236}">
                  <a16:creationId xmlns:a16="http://schemas.microsoft.com/office/drawing/2014/main" id="{876D85FD-903F-5066-C1F0-437D93427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8" name="Immagine 7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AC283CC6-1D52-6E2D-4369-B7D295F1EB4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9" name="Casella di testo 1">
              <a:extLst>
                <a:ext uri="{FF2B5EF4-FFF2-40B4-BE49-F238E27FC236}">
                  <a16:creationId xmlns:a16="http://schemas.microsoft.com/office/drawing/2014/main" id="{B9692BEE-9653-E604-196A-788155504B94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1" name="Ovale 10">
            <a:extLst>
              <a:ext uri="{FF2B5EF4-FFF2-40B4-BE49-F238E27FC236}">
                <a16:creationId xmlns:a16="http://schemas.microsoft.com/office/drawing/2014/main" id="{A42F8010-FD13-7D94-6BAB-CE0CB6F1EC85}"/>
              </a:ext>
            </a:extLst>
          </p:cNvPr>
          <p:cNvSpPr/>
          <p:nvPr/>
        </p:nvSpPr>
        <p:spPr>
          <a:xfrm>
            <a:off x="6227377" y="1542917"/>
            <a:ext cx="1472834" cy="12937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t-IT" sz="2800" b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sp>
        <p:nvSpPr>
          <p:cNvPr id="13" name="Sottotitolo 4">
            <a:extLst>
              <a:ext uri="{FF2B5EF4-FFF2-40B4-BE49-F238E27FC236}">
                <a16:creationId xmlns:a16="http://schemas.microsoft.com/office/drawing/2014/main" id="{A0CCB3C5-E4D6-0E48-B960-BE23FF9A6CBB}"/>
              </a:ext>
            </a:extLst>
          </p:cNvPr>
          <p:cNvSpPr txBox="1">
            <a:spLocks/>
          </p:cNvSpPr>
          <p:nvPr/>
        </p:nvSpPr>
        <p:spPr>
          <a:xfrm>
            <a:off x="6227376" y="3660592"/>
            <a:ext cx="4873599" cy="19803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30452" indent="-230452" algn="l" defTabSz="921807" rtl="0" eaLnBrk="1" latinLnBrk="0" hangingPunct="1">
              <a:lnSpc>
                <a:spcPct val="90000"/>
              </a:lnSpc>
              <a:spcBef>
                <a:spcPts val="1008"/>
              </a:spcBef>
              <a:buFont typeface="Arial" panose="020B0604020202020204" pitchFamily="34" charset="0"/>
              <a:buChar char="•"/>
              <a:defRPr sz="28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135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241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225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3162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406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3496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95872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5677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1767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8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MARIA GIRON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Con le illustrazioni  del libro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4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Parole di Caramello</a:t>
            </a:r>
            <a:endParaRPr lang="it-IT" sz="2400" b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 err="1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Kalandraka</a:t>
            </a: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  editore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it-IT" sz="130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ACCC1EDB-3369-BA5F-8249-D7E991E566B4}"/>
              </a:ext>
            </a:extLst>
          </p:cNvPr>
          <p:cNvCxnSpPr/>
          <p:nvPr/>
        </p:nvCxnSpPr>
        <p:spPr>
          <a:xfrm>
            <a:off x="6474630" y="2313956"/>
            <a:ext cx="0" cy="13466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450CACE0-250D-0FAE-5FD2-732D3EE8FF59}"/>
              </a:ext>
            </a:extLst>
          </p:cNvPr>
          <p:cNvSpPr txBox="1"/>
          <p:nvPr/>
        </p:nvSpPr>
        <p:spPr>
          <a:xfrm>
            <a:off x="6144965" y="1711518"/>
            <a:ext cx="1637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3°</a:t>
            </a:r>
            <a:r>
              <a:rPr lang="it-IT" sz="28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 </a:t>
            </a:r>
          </a:p>
          <a:p>
            <a:pPr algn="ctr"/>
            <a:r>
              <a:rPr lang="it-IT" sz="16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CLASSIFICATO</a:t>
            </a:r>
            <a:endParaRPr lang="it-IT" sz="2800" i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sp>
        <p:nvSpPr>
          <p:cNvPr id="19" name="Ovale 18">
            <a:extLst>
              <a:ext uri="{FF2B5EF4-FFF2-40B4-BE49-F238E27FC236}">
                <a16:creationId xmlns:a16="http://schemas.microsoft.com/office/drawing/2014/main" id="{DE280EF8-F8C1-8955-2CEE-409B87F6C019}"/>
              </a:ext>
            </a:extLst>
          </p:cNvPr>
          <p:cNvSpPr/>
          <p:nvPr/>
        </p:nvSpPr>
        <p:spPr>
          <a:xfrm>
            <a:off x="2938392" y="-1039042"/>
            <a:ext cx="6413640" cy="23144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B10CFEC7-E933-2B30-6973-E134AEF91B0A}"/>
              </a:ext>
            </a:extLst>
          </p:cNvPr>
          <p:cNvSpPr txBox="1"/>
          <p:nvPr/>
        </p:nvSpPr>
        <p:spPr>
          <a:xfrm>
            <a:off x="3561963" y="57826"/>
            <a:ext cx="55266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Finalisti al XX </a:t>
            </a:r>
            <a:r>
              <a:rPr lang="it-IT" sz="2800" b="1" dirty="0">
                <a:solidFill>
                  <a:srgbClr val="FF359B"/>
                </a:solidFill>
              </a:rPr>
              <a:t>CONCORSO ILLUSTRATORI del PLR45° ED</a:t>
            </a:r>
            <a:endParaRPr lang="it-IT" sz="2800" i="1" dirty="0">
              <a:solidFill>
                <a:srgbClr val="FF359B"/>
              </a:solidFill>
              <a:latin typeface="French Script MT" panose="03020402040607040605" pitchFamily="66" charset="0"/>
            </a:endParaRPr>
          </a:p>
        </p:txBody>
      </p:sp>
      <p:pic>
        <p:nvPicPr>
          <p:cNvPr id="22" name="Immagine 21" descr="Immagine che contiene testo, libro, poster, cartone animato&#10;&#10;Descrizione generata automaticamente">
            <a:extLst>
              <a:ext uri="{FF2B5EF4-FFF2-40B4-BE49-F238E27FC236}">
                <a16:creationId xmlns:a16="http://schemas.microsoft.com/office/drawing/2014/main" id="{9ACFE5C6-AF1F-E617-E1A0-CF2E3B233D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085" y="1011933"/>
            <a:ext cx="3918696" cy="6138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198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vestiti, interno, muro, Viso umano&#10;&#10;Descrizione generata automaticamente">
            <a:extLst>
              <a:ext uri="{FF2B5EF4-FFF2-40B4-BE49-F238E27FC236}">
                <a16:creationId xmlns:a16="http://schemas.microsoft.com/office/drawing/2014/main" id="{C0BCEF38-CC12-2EDD-0C6E-3DEA981E06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8" y="-23126"/>
            <a:ext cx="11972532" cy="7825359"/>
          </a:xfrm>
          <a:prstGeom prst="rect">
            <a:avLst/>
          </a:prstGeom>
        </p:spPr>
      </p:pic>
      <p:sp>
        <p:nvSpPr>
          <p:cNvPr id="11" name="Ovale 10">
            <a:extLst>
              <a:ext uri="{FF2B5EF4-FFF2-40B4-BE49-F238E27FC236}">
                <a16:creationId xmlns:a16="http://schemas.microsoft.com/office/drawing/2014/main" id="{7AFE15B3-59DB-DEBD-3855-AB459F4F3BD6}"/>
              </a:ext>
            </a:extLst>
          </p:cNvPr>
          <p:cNvSpPr/>
          <p:nvPr/>
        </p:nvSpPr>
        <p:spPr>
          <a:xfrm>
            <a:off x="144700" y="5994730"/>
            <a:ext cx="5290447" cy="3006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8734397" y="2899838"/>
            <a:ext cx="2035629" cy="385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Elena Melloni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754295" y="324872"/>
            <a:ext cx="2035629" cy="385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Cosimo di Bari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552421" y="3344727"/>
            <a:ext cx="2439378" cy="385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Nicoletta Gramantieri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324665" y="1993746"/>
            <a:ext cx="2035629" cy="385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Silvana Sola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3807239" y="977546"/>
            <a:ext cx="2035629" cy="385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Luigi Dal Cin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6698768" y="1364976"/>
            <a:ext cx="2035629" cy="385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Severino Colombo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588554" y="6728652"/>
            <a:ext cx="52543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1" b="1" dirty="0">
                <a:solidFill>
                  <a:srgbClr val="FF359B"/>
                </a:solidFill>
              </a:rPr>
              <a:t>LA GIURIA TECNICA</a:t>
            </a:r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vv</a:t>
            </a:r>
          </a:p>
        </p:txBody>
      </p:sp>
      <p:sp>
        <p:nvSpPr>
          <p:cNvPr id="22" name="CasellaDiTesto 21"/>
          <p:cNvSpPr txBox="1"/>
          <p:nvPr/>
        </p:nvSpPr>
        <p:spPr>
          <a:xfrm>
            <a:off x="6188758" y="2127910"/>
            <a:ext cx="2060812" cy="677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Maria Sabrina Fava</a:t>
            </a:r>
          </a:p>
        </p:txBody>
      </p:sp>
      <p:sp>
        <p:nvSpPr>
          <p:cNvPr id="24" name="CasellaDiTesto 23"/>
          <p:cNvSpPr txBox="1"/>
          <p:nvPr/>
        </p:nvSpPr>
        <p:spPr>
          <a:xfrm>
            <a:off x="4379021" y="2420618"/>
            <a:ext cx="2035629" cy="385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Raffaella Cavicchi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65956F7-42D1-C2E2-1EC4-974CADF0741E}"/>
              </a:ext>
            </a:extLst>
          </p:cNvPr>
          <p:cNvSpPr txBox="1"/>
          <p:nvPr/>
        </p:nvSpPr>
        <p:spPr>
          <a:xfrm>
            <a:off x="9590297" y="1493566"/>
            <a:ext cx="2035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Anita Gramigna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0212E78C-EDA2-ED79-46EC-77A3888FA06F}"/>
              </a:ext>
            </a:extLst>
          </p:cNvPr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857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9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9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8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7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6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7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7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4" grpId="0"/>
      <p:bldP spid="15" grpId="0"/>
      <p:bldP spid="22" grpId="0"/>
      <p:bldP spid="2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697148" y="3309180"/>
            <a:ext cx="184731" cy="385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3AAAA101-99D8-8E43-5557-B092E55CB009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3868CF24-837A-CE9C-10F0-C5CD0E23E9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pic>
        <p:nvPicPr>
          <p:cNvPr id="5" name="Immagine 4" descr="Immagine che contiene Viso umano, disegno, schizzo, ragazzo&#10;&#10;Descrizione generata automaticamente">
            <a:extLst>
              <a:ext uri="{FF2B5EF4-FFF2-40B4-BE49-F238E27FC236}">
                <a16:creationId xmlns:a16="http://schemas.microsoft.com/office/drawing/2014/main" id="{E6AFCF8E-BBE4-CC31-1A7D-C860D8411B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89" y="1011933"/>
            <a:ext cx="4582754" cy="63297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" name="Gruppo 5">
            <a:extLst>
              <a:ext uri="{FF2B5EF4-FFF2-40B4-BE49-F238E27FC236}">
                <a16:creationId xmlns:a16="http://schemas.microsoft.com/office/drawing/2014/main" id="{C002F9CC-4E73-9DA1-F9AF-32D26396C1CF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7" name="Elemento grafico 6" descr="Francobollo con riempimento a tinta unita">
              <a:extLst>
                <a:ext uri="{FF2B5EF4-FFF2-40B4-BE49-F238E27FC236}">
                  <a16:creationId xmlns:a16="http://schemas.microsoft.com/office/drawing/2014/main" id="{68B2EBD9-33F2-FE0E-D260-E4BBE2922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8" name="Immagine 7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0EF7038D-F10A-CC36-0EDB-982AE18857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9" name="Casella di testo 1">
              <a:extLst>
                <a:ext uri="{FF2B5EF4-FFF2-40B4-BE49-F238E27FC236}">
                  <a16:creationId xmlns:a16="http://schemas.microsoft.com/office/drawing/2014/main" id="{004FD027-4282-A033-4D70-13C1303962A2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1" name="Ovale 10">
            <a:extLst>
              <a:ext uri="{FF2B5EF4-FFF2-40B4-BE49-F238E27FC236}">
                <a16:creationId xmlns:a16="http://schemas.microsoft.com/office/drawing/2014/main" id="{86C4D4DE-9D4B-3192-7088-53CE8C8AAAD8}"/>
              </a:ext>
            </a:extLst>
          </p:cNvPr>
          <p:cNvSpPr/>
          <p:nvPr/>
        </p:nvSpPr>
        <p:spPr>
          <a:xfrm>
            <a:off x="2938392" y="-1039042"/>
            <a:ext cx="6413640" cy="23144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9D7772A-A6F7-F666-475A-F14D1E7EEBEB}"/>
              </a:ext>
            </a:extLst>
          </p:cNvPr>
          <p:cNvSpPr txBox="1"/>
          <p:nvPr/>
        </p:nvSpPr>
        <p:spPr>
          <a:xfrm>
            <a:off x="3561963" y="57826"/>
            <a:ext cx="55266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Finalisti al XX </a:t>
            </a:r>
            <a:r>
              <a:rPr lang="it-IT" sz="2800" b="1" dirty="0">
                <a:solidFill>
                  <a:srgbClr val="FF359B"/>
                </a:solidFill>
              </a:rPr>
              <a:t>CONCORSO ILLUSTRATORI del PLR45° ED</a:t>
            </a:r>
            <a:endParaRPr lang="it-IT" sz="2800" i="1" dirty="0">
              <a:solidFill>
                <a:srgbClr val="FF359B"/>
              </a:solidFill>
              <a:latin typeface="French Script MT" panose="03020402040607040605" pitchFamily="66" charset="0"/>
            </a:endParaRPr>
          </a:p>
        </p:txBody>
      </p:sp>
      <p:sp>
        <p:nvSpPr>
          <p:cNvPr id="16" name="Ovale 15">
            <a:extLst>
              <a:ext uri="{FF2B5EF4-FFF2-40B4-BE49-F238E27FC236}">
                <a16:creationId xmlns:a16="http://schemas.microsoft.com/office/drawing/2014/main" id="{03AB02CE-BBB8-72F6-9383-ED5E31211200}"/>
              </a:ext>
            </a:extLst>
          </p:cNvPr>
          <p:cNvSpPr/>
          <p:nvPr/>
        </p:nvSpPr>
        <p:spPr>
          <a:xfrm>
            <a:off x="6227377" y="1542917"/>
            <a:ext cx="1472834" cy="12937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t-IT" sz="2800" b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3A1D174E-0FAD-C55A-2E83-BC5A07A6FE11}"/>
              </a:ext>
            </a:extLst>
          </p:cNvPr>
          <p:cNvSpPr txBox="1"/>
          <p:nvPr/>
        </p:nvSpPr>
        <p:spPr>
          <a:xfrm>
            <a:off x="6144965" y="1711518"/>
            <a:ext cx="1637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1°</a:t>
            </a:r>
            <a:r>
              <a:rPr lang="it-IT" sz="28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 </a:t>
            </a:r>
          </a:p>
          <a:p>
            <a:pPr algn="ctr"/>
            <a:r>
              <a:rPr lang="it-IT" sz="16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CLASSIFICATO</a:t>
            </a:r>
            <a:endParaRPr lang="it-IT" sz="2800" i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sp>
        <p:nvSpPr>
          <p:cNvPr id="18" name="Sottotitolo 4">
            <a:extLst>
              <a:ext uri="{FF2B5EF4-FFF2-40B4-BE49-F238E27FC236}">
                <a16:creationId xmlns:a16="http://schemas.microsoft.com/office/drawing/2014/main" id="{3760A7AD-E3FE-E021-ECD8-EE51519DD161}"/>
              </a:ext>
            </a:extLst>
          </p:cNvPr>
          <p:cNvSpPr txBox="1">
            <a:spLocks/>
          </p:cNvSpPr>
          <p:nvPr/>
        </p:nvSpPr>
        <p:spPr>
          <a:xfrm>
            <a:off x="6227376" y="3660592"/>
            <a:ext cx="4873599" cy="19803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30452" indent="-230452" algn="l" defTabSz="921807" rtl="0" eaLnBrk="1" latinLnBrk="0" hangingPunct="1">
              <a:lnSpc>
                <a:spcPct val="90000"/>
              </a:lnSpc>
              <a:spcBef>
                <a:spcPts val="1008"/>
              </a:spcBef>
              <a:buFont typeface="Arial" panose="020B0604020202020204" pitchFamily="34" charset="0"/>
              <a:buChar char="•"/>
              <a:defRPr sz="28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135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241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225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3162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406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3496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95872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5677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1767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8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CARME SOLÉ VENDRELL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Con le illustrazioni  del libro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4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La Crociata dei bambini</a:t>
            </a:r>
            <a:endParaRPr lang="it-IT" sz="2400" b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Orecchio acerbo  editore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it-IT" sz="130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cxnSp>
        <p:nvCxnSpPr>
          <p:cNvPr id="19" name="Connettore diritto 18">
            <a:extLst>
              <a:ext uri="{FF2B5EF4-FFF2-40B4-BE49-F238E27FC236}">
                <a16:creationId xmlns:a16="http://schemas.microsoft.com/office/drawing/2014/main" id="{E5EC4DD5-4200-FF33-4D85-C9B8D9FD4252}"/>
              </a:ext>
            </a:extLst>
          </p:cNvPr>
          <p:cNvCxnSpPr/>
          <p:nvPr/>
        </p:nvCxnSpPr>
        <p:spPr>
          <a:xfrm>
            <a:off x="6474630" y="2313956"/>
            <a:ext cx="0" cy="13466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002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e 19">
            <a:extLst>
              <a:ext uri="{FF2B5EF4-FFF2-40B4-BE49-F238E27FC236}">
                <a16:creationId xmlns:a16="http://schemas.microsoft.com/office/drawing/2014/main" id="{2864EFD5-A9D7-B269-A020-424AD3A511BD}"/>
              </a:ext>
            </a:extLst>
          </p:cNvPr>
          <p:cNvSpPr/>
          <p:nvPr/>
        </p:nvSpPr>
        <p:spPr>
          <a:xfrm>
            <a:off x="7350321" y="1542917"/>
            <a:ext cx="1472834" cy="12937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t-IT" sz="2800" b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697148" y="3309180"/>
            <a:ext cx="184731" cy="385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61618FA9-1B46-EF05-EB92-6D1C497C5CF0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55F0458C-795D-8CF7-15D0-4607B45E37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pic>
        <p:nvPicPr>
          <p:cNvPr id="5" name="Immagine 4" descr="Immagine che contiene vestiti, testo, cielo, poster&#10;&#10;Descrizione generata automaticamente">
            <a:extLst>
              <a:ext uri="{FF2B5EF4-FFF2-40B4-BE49-F238E27FC236}">
                <a16:creationId xmlns:a16="http://schemas.microsoft.com/office/drawing/2014/main" id="{CEC40A48-3A10-2041-EBE2-11F9B4F7B3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61" y="1558834"/>
            <a:ext cx="5718387" cy="5255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" name="Gruppo 5">
            <a:extLst>
              <a:ext uri="{FF2B5EF4-FFF2-40B4-BE49-F238E27FC236}">
                <a16:creationId xmlns:a16="http://schemas.microsoft.com/office/drawing/2014/main" id="{F945B669-C4CB-7D54-CE2D-53B3F6C8309A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7" name="Elemento grafico 6" descr="Francobollo con riempimento a tinta unita">
              <a:extLst>
                <a:ext uri="{FF2B5EF4-FFF2-40B4-BE49-F238E27FC236}">
                  <a16:creationId xmlns:a16="http://schemas.microsoft.com/office/drawing/2014/main" id="{0910E7AD-A72F-5FE0-DB8F-6ECD3F0935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8" name="Immagine 7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03B53C25-AFF5-9D9B-0946-0D9C9CEE2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9" name="Casella di testo 1">
              <a:extLst>
                <a:ext uri="{FF2B5EF4-FFF2-40B4-BE49-F238E27FC236}">
                  <a16:creationId xmlns:a16="http://schemas.microsoft.com/office/drawing/2014/main" id="{2443BA17-2589-8225-DC93-5B4858131B4E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1" name="Ovale 10">
            <a:extLst>
              <a:ext uri="{FF2B5EF4-FFF2-40B4-BE49-F238E27FC236}">
                <a16:creationId xmlns:a16="http://schemas.microsoft.com/office/drawing/2014/main" id="{15685412-A4D4-18F7-676A-85CB41046261}"/>
              </a:ext>
            </a:extLst>
          </p:cNvPr>
          <p:cNvSpPr/>
          <p:nvPr/>
        </p:nvSpPr>
        <p:spPr>
          <a:xfrm>
            <a:off x="2938392" y="-1039042"/>
            <a:ext cx="6413640" cy="23144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B79F9201-90C9-6732-6345-74C6D8D99D77}"/>
              </a:ext>
            </a:extLst>
          </p:cNvPr>
          <p:cNvSpPr txBox="1"/>
          <p:nvPr/>
        </p:nvSpPr>
        <p:spPr>
          <a:xfrm>
            <a:off x="3561963" y="57826"/>
            <a:ext cx="55266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Finalisti al XX </a:t>
            </a:r>
            <a:r>
              <a:rPr lang="it-IT" sz="2800" b="1" dirty="0">
                <a:solidFill>
                  <a:srgbClr val="FF359B"/>
                </a:solidFill>
              </a:rPr>
              <a:t>CONCORSO ILLUSTRATORI del PLR45° ED</a:t>
            </a:r>
            <a:endParaRPr lang="it-IT" sz="2800" i="1" dirty="0">
              <a:solidFill>
                <a:srgbClr val="FF359B"/>
              </a:solidFill>
              <a:latin typeface="French Script MT" panose="03020402040607040605" pitchFamily="66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FC70F04E-608E-9435-D944-FCD71A7ED0F2}"/>
              </a:ext>
            </a:extLst>
          </p:cNvPr>
          <p:cNvSpPr txBox="1"/>
          <p:nvPr/>
        </p:nvSpPr>
        <p:spPr>
          <a:xfrm>
            <a:off x="7836137" y="3309180"/>
            <a:ext cx="184731" cy="385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cxnSp>
        <p:nvCxnSpPr>
          <p:cNvPr id="17" name="Connettore diritto 16">
            <a:extLst>
              <a:ext uri="{FF2B5EF4-FFF2-40B4-BE49-F238E27FC236}">
                <a16:creationId xmlns:a16="http://schemas.microsoft.com/office/drawing/2014/main" id="{4E436E9D-30FE-90C3-D6F2-29194D8E2105}"/>
              </a:ext>
            </a:extLst>
          </p:cNvPr>
          <p:cNvCxnSpPr/>
          <p:nvPr/>
        </p:nvCxnSpPr>
        <p:spPr>
          <a:xfrm>
            <a:off x="7613619" y="2313956"/>
            <a:ext cx="0" cy="13466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07CFF54D-73A8-18AE-DC8A-1077EB29358F}"/>
              </a:ext>
            </a:extLst>
          </p:cNvPr>
          <p:cNvSpPr txBox="1"/>
          <p:nvPr/>
        </p:nvSpPr>
        <p:spPr>
          <a:xfrm>
            <a:off x="7283954" y="1711518"/>
            <a:ext cx="1637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2°</a:t>
            </a:r>
            <a:r>
              <a:rPr lang="it-IT" sz="28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 </a:t>
            </a:r>
          </a:p>
          <a:p>
            <a:pPr algn="ctr"/>
            <a:r>
              <a:rPr lang="it-IT" sz="16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CLASSIFICATO</a:t>
            </a:r>
            <a:endParaRPr lang="it-IT" sz="2800" i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sp>
        <p:nvSpPr>
          <p:cNvPr id="21" name="Sottotitolo 4">
            <a:extLst>
              <a:ext uri="{FF2B5EF4-FFF2-40B4-BE49-F238E27FC236}">
                <a16:creationId xmlns:a16="http://schemas.microsoft.com/office/drawing/2014/main" id="{FD818C84-00A3-8B18-E15D-3DF88B3B4AE6}"/>
              </a:ext>
            </a:extLst>
          </p:cNvPr>
          <p:cNvSpPr txBox="1">
            <a:spLocks/>
          </p:cNvSpPr>
          <p:nvPr/>
        </p:nvSpPr>
        <p:spPr>
          <a:xfrm>
            <a:off x="7469857" y="3611308"/>
            <a:ext cx="4873599" cy="19803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30452" indent="-230452" algn="l" defTabSz="921807" rtl="0" eaLnBrk="1" latinLnBrk="0" hangingPunct="1">
              <a:lnSpc>
                <a:spcPct val="90000"/>
              </a:lnSpc>
              <a:spcBef>
                <a:spcPts val="1008"/>
              </a:spcBef>
              <a:buFont typeface="Arial" panose="020B0604020202020204" pitchFamily="34" charset="0"/>
              <a:buChar char="•"/>
              <a:defRPr sz="28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135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241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225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3162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406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3496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95872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5677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1767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8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FEDERICO DELICADO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Con le illustrazioni  del libro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La Terra di Nessuno</a:t>
            </a:r>
            <a:endParaRPr lang="it-IT" sz="2800" b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 err="1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Kalandraka</a:t>
            </a: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  editore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it-IT" sz="130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295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C414196C-B279-4841-5C6F-660A6D438B4E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 descr="Immagine che contiene disegno, dipinto, albero, aria aperta&#10;&#10;Descrizione generata automaticamente">
            <a:extLst>
              <a:ext uri="{FF2B5EF4-FFF2-40B4-BE49-F238E27FC236}">
                <a16:creationId xmlns:a16="http://schemas.microsoft.com/office/drawing/2014/main" id="{E85A5217-335E-D8BF-0E7E-85E67BAC63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45" y="1387694"/>
            <a:ext cx="3388383" cy="5090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magine 10" descr="Immagine che contiene testo, poster, grafica, Copertina del libro&#10;&#10;Descrizione generata automaticamente">
            <a:extLst>
              <a:ext uri="{FF2B5EF4-FFF2-40B4-BE49-F238E27FC236}">
                <a16:creationId xmlns:a16="http://schemas.microsoft.com/office/drawing/2014/main" id="{96ED324A-0541-845B-83EB-B2CFE3349D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413" y="2197532"/>
            <a:ext cx="3538966" cy="5090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magine 2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9239D286-9A07-9A87-A866-766DC1E715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65EB3DE1-6A64-BAFA-8171-F2A9CE3F06F2}"/>
              </a:ext>
            </a:extLst>
          </p:cNvPr>
          <p:cNvSpPr/>
          <p:nvPr/>
        </p:nvSpPr>
        <p:spPr>
          <a:xfrm>
            <a:off x="2938392" y="-926748"/>
            <a:ext cx="6413640" cy="23144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4D08262-65E6-7A38-56D8-7FB35CB9A461}"/>
              </a:ext>
            </a:extLst>
          </p:cNvPr>
          <p:cNvSpPr txBox="1"/>
          <p:nvPr/>
        </p:nvSpPr>
        <p:spPr>
          <a:xfrm>
            <a:off x="4311822" y="4763"/>
            <a:ext cx="40380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Terna Finalista Scuola secondaria di I grado</a:t>
            </a:r>
            <a:endParaRPr lang="it-IT" sz="3200" i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pic>
        <p:nvPicPr>
          <p:cNvPr id="8" name="Immagine 7" descr="Immagine che contiene testo, vestiti, poster, persona&#10;&#10;Descrizione generata automaticamente">
            <a:extLst>
              <a:ext uri="{FF2B5EF4-FFF2-40B4-BE49-F238E27FC236}">
                <a16:creationId xmlns:a16="http://schemas.microsoft.com/office/drawing/2014/main" id="{1AE8F123-324D-D694-40D2-4471468C349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813" y="1692063"/>
            <a:ext cx="3472421" cy="52746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Gruppo 6">
            <a:extLst>
              <a:ext uri="{FF2B5EF4-FFF2-40B4-BE49-F238E27FC236}">
                <a16:creationId xmlns:a16="http://schemas.microsoft.com/office/drawing/2014/main" id="{70404311-EF4A-ACBF-0751-B0935F6A46F1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9" name="Elemento grafico 8" descr="Francobollo con riempimento a tinta unita">
              <a:extLst>
                <a:ext uri="{FF2B5EF4-FFF2-40B4-BE49-F238E27FC236}">
                  <a16:creationId xmlns:a16="http://schemas.microsoft.com/office/drawing/2014/main" id="{E1D2626E-3EAD-67CD-7702-5F25C2E81EF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10" name="Immagine 9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8F00D5A4-B35A-D8CE-D81C-AEA42F4DAF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14" name="Casella di testo 1">
              <a:extLst>
                <a:ext uri="{FF2B5EF4-FFF2-40B4-BE49-F238E27FC236}">
                  <a16:creationId xmlns:a16="http://schemas.microsoft.com/office/drawing/2014/main" id="{452CDEF7-0D37-E22F-B326-23D09792B916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527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C414196C-B279-4841-5C6F-660A6D438B4E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magine 2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9239D286-9A07-9A87-A866-766DC1E715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65EB3DE1-6A64-BAFA-8171-F2A9CE3F06F2}"/>
              </a:ext>
            </a:extLst>
          </p:cNvPr>
          <p:cNvSpPr/>
          <p:nvPr/>
        </p:nvSpPr>
        <p:spPr>
          <a:xfrm>
            <a:off x="2984350" y="-926748"/>
            <a:ext cx="6413640" cy="19608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4D08262-65E6-7A38-56D8-7FB35CB9A461}"/>
              </a:ext>
            </a:extLst>
          </p:cNvPr>
          <p:cNvSpPr txBox="1"/>
          <p:nvPr/>
        </p:nvSpPr>
        <p:spPr>
          <a:xfrm>
            <a:off x="3449406" y="135432"/>
            <a:ext cx="6341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Sezione Scuola secondaria di I grado</a:t>
            </a:r>
            <a:endParaRPr lang="it-IT" sz="2800" i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70404311-EF4A-ACBF-0751-B0935F6A46F1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9" name="Elemento grafico 8" descr="Francobollo con riempimento a tinta unita">
              <a:extLst>
                <a:ext uri="{FF2B5EF4-FFF2-40B4-BE49-F238E27FC236}">
                  <a16:creationId xmlns:a16="http://schemas.microsoft.com/office/drawing/2014/main" id="{E1D2626E-3EAD-67CD-7702-5F25C2E81EF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10" name="Immagine 9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8F00D5A4-B35A-D8CE-D81C-AEA42F4DAF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14" name="Casella di testo 1">
              <a:extLst>
                <a:ext uri="{FF2B5EF4-FFF2-40B4-BE49-F238E27FC236}">
                  <a16:creationId xmlns:a16="http://schemas.microsoft.com/office/drawing/2014/main" id="{452CDEF7-0D37-E22F-B326-23D09792B916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3" name="Sottotitolo 4">
            <a:extLst>
              <a:ext uri="{FF2B5EF4-FFF2-40B4-BE49-F238E27FC236}">
                <a16:creationId xmlns:a16="http://schemas.microsoft.com/office/drawing/2014/main" id="{4B274F81-7D1B-770E-97FB-BF720610114E}"/>
              </a:ext>
            </a:extLst>
          </p:cNvPr>
          <p:cNvSpPr txBox="1">
            <a:spLocks/>
          </p:cNvSpPr>
          <p:nvPr/>
        </p:nvSpPr>
        <p:spPr>
          <a:xfrm>
            <a:off x="6227376" y="3660592"/>
            <a:ext cx="4873599" cy="19803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30452" indent="-230452" algn="l" defTabSz="921807" rtl="0" eaLnBrk="1" latinLnBrk="0" hangingPunct="1">
              <a:lnSpc>
                <a:spcPct val="90000"/>
              </a:lnSpc>
              <a:spcBef>
                <a:spcPts val="1008"/>
              </a:spcBef>
              <a:buFont typeface="Arial" panose="020B0604020202020204" pitchFamily="34" charset="0"/>
              <a:buChar char="•"/>
              <a:defRPr sz="28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135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241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225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3162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406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3496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95872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5677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1767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SYBERIA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8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di </a:t>
            </a:r>
            <a:r>
              <a:rPr lang="it-IT" sz="28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Guido Sgardoli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San Paolo editore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it-IT" sz="130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F68B7EF7-93D6-C720-CFE0-F77C38F2382D}"/>
              </a:ext>
            </a:extLst>
          </p:cNvPr>
          <p:cNvSpPr/>
          <p:nvPr/>
        </p:nvSpPr>
        <p:spPr>
          <a:xfrm>
            <a:off x="6227377" y="1542917"/>
            <a:ext cx="1472834" cy="12937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t-IT" sz="2800" b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4C73937A-5AD7-2B8F-8ACD-CD35AE218481}"/>
              </a:ext>
            </a:extLst>
          </p:cNvPr>
          <p:cNvCxnSpPr/>
          <p:nvPr/>
        </p:nvCxnSpPr>
        <p:spPr>
          <a:xfrm>
            <a:off x="6474630" y="2313956"/>
            <a:ext cx="0" cy="13466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ergamena 2 13">
            <a:extLst>
              <a:ext uri="{FF2B5EF4-FFF2-40B4-BE49-F238E27FC236}">
                <a16:creationId xmlns:a16="http://schemas.microsoft.com/office/drawing/2014/main" id="{E2A8AF81-AF88-ACD6-E658-03E726FC9EDB}"/>
              </a:ext>
            </a:extLst>
          </p:cNvPr>
          <p:cNvSpPr/>
          <p:nvPr/>
        </p:nvSpPr>
        <p:spPr>
          <a:xfrm>
            <a:off x="6330868" y="5933490"/>
            <a:ext cx="2488279" cy="1008731"/>
          </a:xfrm>
          <a:prstGeom prst="horizontalScroll">
            <a:avLst/>
          </a:prstGeom>
          <a:solidFill>
            <a:srgbClr val="FF359B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b="1" dirty="0">
                <a:solidFill>
                  <a:schemeClr val="bg1"/>
                </a:solidFill>
              </a:rPr>
              <a:t>2.373 VOTI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9C62C7B0-A665-C2B0-7A74-77651E3377A9}"/>
              </a:ext>
            </a:extLst>
          </p:cNvPr>
          <p:cNvSpPr txBox="1"/>
          <p:nvPr/>
        </p:nvSpPr>
        <p:spPr>
          <a:xfrm>
            <a:off x="6144965" y="1711518"/>
            <a:ext cx="1637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3°</a:t>
            </a:r>
            <a:r>
              <a:rPr lang="it-IT" sz="28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 </a:t>
            </a:r>
          </a:p>
          <a:p>
            <a:pPr algn="ctr"/>
            <a:r>
              <a:rPr lang="it-IT" sz="16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CLASSIFICATO</a:t>
            </a:r>
            <a:endParaRPr lang="it-IT" sz="2800" i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pic>
        <p:nvPicPr>
          <p:cNvPr id="11" name="Immagine 10" descr="Immagine che contiene testo, poster, grafica, Copertina del libro&#10;&#10;Descrizione generata automaticamente">
            <a:extLst>
              <a:ext uri="{FF2B5EF4-FFF2-40B4-BE49-F238E27FC236}">
                <a16:creationId xmlns:a16="http://schemas.microsoft.com/office/drawing/2014/main" id="{CC7B23EA-2798-D6C7-5868-F7DC76A5F7B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298" y="1034059"/>
            <a:ext cx="4364968" cy="6278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45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 animBg="1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C414196C-B279-4841-5C6F-660A6D438B4E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magine 2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9239D286-9A07-9A87-A866-766DC1E715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65EB3DE1-6A64-BAFA-8171-F2A9CE3F06F2}"/>
              </a:ext>
            </a:extLst>
          </p:cNvPr>
          <p:cNvSpPr/>
          <p:nvPr/>
        </p:nvSpPr>
        <p:spPr>
          <a:xfrm>
            <a:off x="2984350" y="-926748"/>
            <a:ext cx="6413640" cy="19608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4D08262-65E6-7A38-56D8-7FB35CB9A461}"/>
              </a:ext>
            </a:extLst>
          </p:cNvPr>
          <p:cNvSpPr txBox="1"/>
          <p:nvPr/>
        </p:nvSpPr>
        <p:spPr>
          <a:xfrm>
            <a:off x="3449406" y="135432"/>
            <a:ext cx="6341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Sezione Scuola secondaria di I grado</a:t>
            </a:r>
            <a:endParaRPr lang="it-IT" sz="2800" i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70404311-EF4A-ACBF-0751-B0935F6A46F1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9" name="Elemento grafico 8" descr="Francobollo con riempimento a tinta unita">
              <a:extLst>
                <a:ext uri="{FF2B5EF4-FFF2-40B4-BE49-F238E27FC236}">
                  <a16:creationId xmlns:a16="http://schemas.microsoft.com/office/drawing/2014/main" id="{E1D2626E-3EAD-67CD-7702-5F25C2E81EF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10" name="Immagine 9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8F00D5A4-B35A-D8CE-D81C-AEA42F4DAF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14" name="Casella di testo 1">
              <a:extLst>
                <a:ext uri="{FF2B5EF4-FFF2-40B4-BE49-F238E27FC236}">
                  <a16:creationId xmlns:a16="http://schemas.microsoft.com/office/drawing/2014/main" id="{452CDEF7-0D37-E22F-B326-23D09792B916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3" name="Sottotitolo 4">
            <a:extLst>
              <a:ext uri="{FF2B5EF4-FFF2-40B4-BE49-F238E27FC236}">
                <a16:creationId xmlns:a16="http://schemas.microsoft.com/office/drawing/2014/main" id="{4B274F81-7D1B-770E-97FB-BF720610114E}"/>
              </a:ext>
            </a:extLst>
          </p:cNvPr>
          <p:cNvSpPr txBox="1">
            <a:spLocks/>
          </p:cNvSpPr>
          <p:nvPr/>
        </p:nvSpPr>
        <p:spPr>
          <a:xfrm>
            <a:off x="6227376" y="3660592"/>
            <a:ext cx="5274813" cy="19803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30452" indent="-230452" algn="l" defTabSz="921807" rtl="0" eaLnBrk="1" latinLnBrk="0" hangingPunct="1">
              <a:lnSpc>
                <a:spcPct val="90000"/>
              </a:lnSpc>
              <a:spcBef>
                <a:spcPts val="1008"/>
              </a:spcBef>
              <a:buFont typeface="Arial" panose="020B0604020202020204" pitchFamily="34" charset="0"/>
              <a:buChar char="•"/>
              <a:defRPr sz="28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135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241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225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3162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406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3496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95872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5677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1767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L'IMPREVEDIBILE VIAGGIO DI COYOTE SUNRISE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8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di </a:t>
            </a:r>
            <a:r>
              <a:rPr lang="it-IT" sz="28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Dan </a:t>
            </a:r>
            <a:r>
              <a:rPr lang="it-IT" sz="2800" b="1" dirty="0" err="1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Gemeinhart</a:t>
            </a:r>
            <a:endParaRPr lang="it-IT" sz="2800" b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traduzione di Aurelia Martelli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EDT </a:t>
            </a:r>
            <a:r>
              <a:rPr lang="it-IT" sz="2000" dirty="0" err="1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Giralangolo</a:t>
            </a: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 editore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it-IT" sz="130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F68B7EF7-93D6-C720-CFE0-F77C38F2382D}"/>
              </a:ext>
            </a:extLst>
          </p:cNvPr>
          <p:cNvSpPr/>
          <p:nvPr/>
        </p:nvSpPr>
        <p:spPr>
          <a:xfrm>
            <a:off x="6227377" y="1542917"/>
            <a:ext cx="1472834" cy="12937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t-IT" sz="2800" b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4C73937A-5AD7-2B8F-8ACD-CD35AE218481}"/>
              </a:ext>
            </a:extLst>
          </p:cNvPr>
          <p:cNvCxnSpPr/>
          <p:nvPr/>
        </p:nvCxnSpPr>
        <p:spPr>
          <a:xfrm>
            <a:off x="6474630" y="2313956"/>
            <a:ext cx="0" cy="13466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ergamena 2 13">
            <a:extLst>
              <a:ext uri="{FF2B5EF4-FFF2-40B4-BE49-F238E27FC236}">
                <a16:creationId xmlns:a16="http://schemas.microsoft.com/office/drawing/2014/main" id="{E2A8AF81-AF88-ACD6-E658-03E726FC9EDB}"/>
              </a:ext>
            </a:extLst>
          </p:cNvPr>
          <p:cNvSpPr/>
          <p:nvPr/>
        </p:nvSpPr>
        <p:spPr>
          <a:xfrm>
            <a:off x="6330868" y="5933490"/>
            <a:ext cx="2488279" cy="1008731"/>
          </a:xfrm>
          <a:prstGeom prst="horizontalScroll">
            <a:avLst/>
          </a:prstGeom>
          <a:solidFill>
            <a:srgbClr val="FF359B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b="1" dirty="0">
                <a:solidFill>
                  <a:schemeClr val="bg1"/>
                </a:solidFill>
              </a:rPr>
              <a:t>2.649 VOTI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9C62C7B0-A665-C2B0-7A74-77651E3377A9}"/>
              </a:ext>
            </a:extLst>
          </p:cNvPr>
          <p:cNvSpPr txBox="1"/>
          <p:nvPr/>
        </p:nvSpPr>
        <p:spPr>
          <a:xfrm>
            <a:off x="6144965" y="1711518"/>
            <a:ext cx="1637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1°</a:t>
            </a:r>
            <a:r>
              <a:rPr lang="it-IT" sz="28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 </a:t>
            </a:r>
          </a:p>
          <a:p>
            <a:pPr algn="ctr"/>
            <a:r>
              <a:rPr lang="it-IT" sz="16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CLASSIFICATO</a:t>
            </a:r>
            <a:endParaRPr lang="it-IT" sz="2800" i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pic>
        <p:nvPicPr>
          <p:cNvPr id="11" name="Immagine 10" descr="Immagine che contiene testo, vestiti, poster, persona&#10;&#10;Descrizione generata automaticamente">
            <a:extLst>
              <a:ext uri="{FF2B5EF4-FFF2-40B4-BE49-F238E27FC236}">
                <a16:creationId xmlns:a16="http://schemas.microsoft.com/office/drawing/2014/main" id="{67025976-79C6-B14E-701E-853AC2C87B4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175" y="1034058"/>
            <a:ext cx="4145610" cy="6297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3096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C414196C-B279-4841-5C6F-660A6D438B4E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 descr="Immagine che contiene disegno, dipinto, albero, aria aperta&#10;&#10;Descrizione generata automaticamente">
            <a:extLst>
              <a:ext uri="{FF2B5EF4-FFF2-40B4-BE49-F238E27FC236}">
                <a16:creationId xmlns:a16="http://schemas.microsoft.com/office/drawing/2014/main" id="{E85A5217-335E-D8BF-0E7E-85E67BAC63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431" y="1097279"/>
            <a:ext cx="4122787" cy="61939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magine 2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9239D286-9A07-9A87-A866-766DC1E715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65EB3DE1-6A64-BAFA-8171-F2A9CE3F06F2}"/>
              </a:ext>
            </a:extLst>
          </p:cNvPr>
          <p:cNvSpPr/>
          <p:nvPr/>
        </p:nvSpPr>
        <p:spPr>
          <a:xfrm>
            <a:off x="2984350" y="-926748"/>
            <a:ext cx="6413640" cy="19608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4D08262-65E6-7A38-56D8-7FB35CB9A461}"/>
              </a:ext>
            </a:extLst>
          </p:cNvPr>
          <p:cNvSpPr txBox="1"/>
          <p:nvPr/>
        </p:nvSpPr>
        <p:spPr>
          <a:xfrm>
            <a:off x="3449406" y="135432"/>
            <a:ext cx="6341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Sezione Scuola secondaria di I grado</a:t>
            </a:r>
            <a:endParaRPr lang="it-IT" sz="2800" i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70404311-EF4A-ACBF-0751-B0935F6A46F1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9" name="Elemento grafico 8" descr="Francobollo con riempimento a tinta unita">
              <a:extLst>
                <a:ext uri="{FF2B5EF4-FFF2-40B4-BE49-F238E27FC236}">
                  <a16:creationId xmlns:a16="http://schemas.microsoft.com/office/drawing/2014/main" id="{E1D2626E-3EAD-67CD-7702-5F25C2E81EF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10" name="Immagine 9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8F00D5A4-B35A-D8CE-D81C-AEA42F4DAFB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14" name="Casella di testo 1">
              <a:extLst>
                <a:ext uri="{FF2B5EF4-FFF2-40B4-BE49-F238E27FC236}">
                  <a16:creationId xmlns:a16="http://schemas.microsoft.com/office/drawing/2014/main" id="{452CDEF7-0D37-E22F-B326-23D09792B916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3" name="Sottotitolo 4">
            <a:extLst>
              <a:ext uri="{FF2B5EF4-FFF2-40B4-BE49-F238E27FC236}">
                <a16:creationId xmlns:a16="http://schemas.microsoft.com/office/drawing/2014/main" id="{4B274F81-7D1B-770E-97FB-BF720610114E}"/>
              </a:ext>
            </a:extLst>
          </p:cNvPr>
          <p:cNvSpPr txBox="1">
            <a:spLocks/>
          </p:cNvSpPr>
          <p:nvPr/>
        </p:nvSpPr>
        <p:spPr>
          <a:xfrm>
            <a:off x="6227376" y="3660592"/>
            <a:ext cx="4873599" cy="19803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30452" indent="-230452" algn="l" defTabSz="921807" rtl="0" eaLnBrk="1" latinLnBrk="0" hangingPunct="1">
              <a:lnSpc>
                <a:spcPct val="90000"/>
              </a:lnSpc>
              <a:spcBef>
                <a:spcPts val="1008"/>
              </a:spcBef>
              <a:buFont typeface="Arial" panose="020B0604020202020204" pitchFamily="34" charset="0"/>
              <a:buChar char="•"/>
              <a:defRPr sz="28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135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241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225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3162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406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3496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95872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56775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17678" indent="-230452" algn="l" defTabSz="921807" rtl="0" eaLnBrk="1" latinLnBrk="0" hangingPunct="1">
              <a:lnSpc>
                <a:spcPct val="90000"/>
              </a:lnSpc>
              <a:spcBef>
                <a:spcPts val="504"/>
              </a:spcBef>
              <a:buFont typeface="Arial" panose="020B0604020202020204" pitchFamily="34" charset="0"/>
              <a:buChar char="•"/>
              <a:defRPr sz="18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 sz="2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LA CASA DI PINE ISLAND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 sz="28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di </a:t>
            </a:r>
            <a:r>
              <a:rPr lang="it-IT" sz="28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Polly Horvath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Traduzione di Alice Casarini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Illustrazioni di Veronica </a:t>
            </a:r>
            <a:r>
              <a:rPr lang="it-IT" sz="2000" dirty="0" err="1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Truttero</a:t>
            </a:r>
            <a:endParaRPr lang="it-IT" sz="2000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Camelozampa editore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it-IT" sz="130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F68B7EF7-93D6-C720-CFE0-F77C38F2382D}"/>
              </a:ext>
            </a:extLst>
          </p:cNvPr>
          <p:cNvSpPr/>
          <p:nvPr/>
        </p:nvSpPr>
        <p:spPr>
          <a:xfrm>
            <a:off x="6227377" y="1542917"/>
            <a:ext cx="1472834" cy="12937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t-IT" sz="2800" b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4C73937A-5AD7-2B8F-8ACD-CD35AE218481}"/>
              </a:ext>
            </a:extLst>
          </p:cNvPr>
          <p:cNvCxnSpPr/>
          <p:nvPr/>
        </p:nvCxnSpPr>
        <p:spPr>
          <a:xfrm>
            <a:off x="6474630" y="2313956"/>
            <a:ext cx="0" cy="13466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ergamena 2 13">
            <a:extLst>
              <a:ext uri="{FF2B5EF4-FFF2-40B4-BE49-F238E27FC236}">
                <a16:creationId xmlns:a16="http://schemas.microsoft.com/office/drawing/2014/main" id="{E2A8AF81-AF88-ACD6-E658-03E726FC9EDB}"/>
              </a:ext>
            </a:extLst>
          </p:cNvPr>
          <p:cNvSpPr/>
          <p:nvPr/>
        </p:nvSpPr>
        <p:spPr>
          <a:xfrm>
            <a:off x="6330868" y="5933490"/>
            <a:ext cx="2488279" cy="1008731"/>
          </a:xfrm>
          <a:prstGeom prst="horizontalScroll">
            <a:avLst/>
          </a:prstGeom>
          <a:solidFill>
            <a:srgbClr val="FF359B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b="1" dirty="0">
                <a:solidFill>
                  <a:schemeClr val="bg1"/>
                </a:solidFill>
              </a:rPr>
              <a:t>2.539 VOTI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9C62C7B0-A665-C2B0-7A74-77651E3377A9}"/>
              </a:ext>
            </a:extLst>
          </p:cNvPr>
          <p:cNvSpPr txBox="1"/>
          <p:nvPr/>
        </p:nvSpPr>
        <p:spPr>
          <a:xfrm>
            <a:off x="6144965" y="1711518"/>
            <a:ext cx="1637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2°</a:t>
            </a:r>
            <a:r>
              <a:rPr lang="it-IT" sz="28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 </a:t>
            </a:r>
          </a:p>
          <a:p>
            <a:pPr algn="ctr"/>
            <a:r>
              <a:rPr lang="it-IT" sz="1600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CLASSIFICATO</a:t>
            </a:r>
            <a:endParaRPr lang="it-IT" sz="2800" i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17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697148" y="3309180"/>
            <a:ext cx="184731" cy="385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2107388" y="411957"/>
            <a:ext cx="8284191" cy="7707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chemeClr val="bg1"/>
                </a:solidFill>
              </a:rPr>
              <a:t>Ringraziamenti</a:t>
            </a:r>
          </a:p>
          <a:p>
            <a:pPr>
              <a:lnSpc>
                <a:spcPct val="150000"/>
              </a:lnSpc>
            </a:pPr>
            <a:endParaRPr lang="it-IT" sz="14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it-IT" sz="1400" i="1" dirty="0">
                <a:solidFill>
                  <a:schemeClr val="bg1"/>
                </a:solidFill>
              </a:rPr>
              <a:t>Raffaella Cavicchi, Presidente della Fondazione Cassa di Risparmio di Cento</a:t>
            </a:r>
          </a:p>
          <a:p>
            <a:pPr>
              <a:lnSpc>
                <a:spcPct val="150000"/>
              </a:lnSpc>
            </a:pPr>
            <a:r>
              <a:rPr lang="it-IT" sz="1400" i="1" dirty="0">
                <a:solidFill>
                  <a:schemeClr val="bg1"/>
                </a:solidFill>
              </a:rPr>
              <a:t>Il CDA della Fondazione Cassa di Risparmio di Cento</a:t>
            </a:r>
            <a:endParaRPr lang="it-IT" sz="14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it-IT" sz="1400" i="1" dirty="0">
                <a:solidFill>
                  <a:schemeClr val="bg1"/>
                </a:solidFill>
              </a:rPr>
              <a:t>La coordinatrice della commissione Educazione della Fondazione</a:t>
            </a:r>
          </a:p>
          <a:p>
            <a:pPr>
              <a:lnSpc>
                <a:spcPct val="150000"/>
              </a:lnSpc>
            </a:pPr>
            <a:r>
              <a:rPr lang="it-IT" sz="1400" i="1" dirty="0">
                <a:solidFill>
                  <a:schemeClr val="bg1"/>
                </a:solidFill>
              </a:rPr>
              <a:t>La Giuria Tecnica</a:t>
            </a:r>
          </a:p>
          <a:p>
            <a:pPr>
              <a:lnSpc>
                <a:spcPct val="150000"/>
              </a:lnSpc>
            </a:pPr>
            <a:r>
              <a:rPr lang="it-IT" sz="1400" i="1" dirty="0">
                <a:solidFill>
                  <a:schemeClr val="bg1"/>
                </a:solidFill>
              </a:rPr>
              <a:t>Le case editrici</a:t>
            </a:r>
          </a:p>
          <a:p>
            <a:pPr>
              <a:lnSpc>
                <a:spcPct val="150000"/>
              </a:lnSpc>
            </a:pPr>
            <a:r>
              <a:rPr lang="it-IT" sz="1400" i="1" dirty="0">
                <a:solidFill>
                  <a:schemeClr val="bg1"/>
                </a:solidFill>
              </a:rPr>
              <a:t>Gli oltre 14.000 ragazzi che hanno fatto parte della Giuria Popolare</a:t>
            </a:r>
          </a:p>
          <a:p>
            <a:pPr>
              <a:lnSpc>
                <a:spcPct val="150000"/>
              </a:lnSpc>
            </a:pPr>
            <a:r>
              <a:rPr lang="it-IT" sz="1400" i="1" dirty="0">
                <a:solidFill>
                  <a:schemeClr val="bg1"/>
                </a:solidFill>
              </a:rPr>
              <a:t>Gli insegnanti vero «motore» del Premio</a:t>
            </a:r>
          </a:p>
          <a:p>
            <a:pPr>
              <a:lnSpc>
                <a:spcPct val="150000"/>
              </a:lnSpc>
            </a:pPr>
            <a:r>
              <a:rPr lang="it-IT" sz="1400" i="1" dirty="0">
                <a:solidFill>
                  <a:schemeClr val="bg1"/>
                </a:solidFill>
              </a:rPr>
              <a:t>CREDEM Banca </a:t>
            </a:r>
          </a:p>
          <a:p>
            <a:pPr>
              <a:lnSpc>
                <a:spcPct val="150000"/>
              </a:lnSpc>
            </a:pPr>
            <a:r>
              <a:rPr lang="it-IT" sz="1400" i="1" dirty="0">
                <a:solidFill>
                  <a:schemeClr val="bg1"/>
                </a:solidFill>
              </a:rPr>
              <a:t>La Regione Emilia Romagna </a:t>
            </a:r>
          </a:p>
          <a:p>
            <a:pPr>
              <a:lnSpc>
                <a:spcPct val="150000"/>
              </a:lnSpc>
            </a:pPr>
            <a:r>
              <a:rPr lang="it-IT" sz="1400" i="1" dirty="0">
                <a:solidFill>
                  <a:schemeClr val="bg1"/>
                </a:solidFill>
              </a:rPr>
              <a:t>Il Comune di Cento</a:t>
            </a:r>
          </a:p>
          <a:p>
            <a:pPr>
              <a:lnSpc>
                <a:spcPct val="150000"/>
              </a:lnSpc>
            </a:pPr>
            <a:r>
              <a:rPr lang="it-IT" sz="1400" i="1" dirty="0">
                <a:solidFill>
                  <a:schemeClr val="bg1"/>
                </a:solidFill>
              </a:rPr>
              <a:t>IBBY Italia </a:t>
            </a:r>
          </a:p>
          <a:p>
            <a:pPr>
              <a:lnSpc>
                <a:spcPct val="150000"/>
              </a:lnSpc>
            </a:pPr>
            <a:r>
              <a:rPr lang="it-IT" sz="1400" i="1" dirty="0" err="1">
                <a:solidFill>
                  <a:schemeClr val="bg1"/>
                </a:solidFill>
              </a:rPr>
              <a:t>Comunicamente</a:t>
            </a:r>
            <a:endParaRPr lang="it-IT" sz="1400" i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it-IT" sz="1400" i="1" dirty="0" err="1">
                <a:solidFill>
                  <a:schemeClr val="bg1"/>
                </a:solidFill>
              </a:rPr>
              <a:t>Raizen</a:t>
            </a:r>
            <a:endParaRPr lang="it-IT" sz="1400" i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it-IT" sz="1400" i="1" dirty="0">
                <a:solidFill>
                  <a:schemeClr val="bg1"/>
                </a:solidFill>
              </a:rPr>
              <a:t>Culturalia</a:t>
            </a:r>
          </a:p>
          <a:p>
            <a:pPr>
              <a:lnSpc>
                <a:spcPct val="150000"/>
              </a:lnSpc>
            </a:pPr>
            <a:r>
              <a:rPr lang="it-IT" sz="1400" i="1" dirty="0">
                <a:solidFill>
                  <a:schemeClr val="bg1"/>
                </a:solidFill>
              </a:rPr>
              <a:t>Civetta Movie</a:t>
            </a:r>
          </a:p>
          <a:p>
            <a:pPr>
              <a:lnSpc>
                <a:spcPct val="150000"/>
              </a:lnSpc>
            </a:pPr>
            <a:r>
              <a:rPr lang="it-IT" sz="1400" i="1" dirty="0">
                <a:solidFill>
                  <a:schemeClr val="bg1"/>
                </a:solidFill>
              </a:rPr>
              <a:t>ASCOM  Ferrara</a:t>
            </a:r>
          </a:p>
          <a:p>
            <a:pPr>
              <a:lnSpc>
                <a:spcPct val="150000"/>
              </a:lnSpc>
            </a:pPr>
            <a:r>
              <a:rPr lang="it-IT" sz="1400" i="1" dirty="0">
                <a:solidFill>
                  <a:schemeClr val="bg1"/>
                </a:solidFill>
              </a:rPr>
              <a:t>Comitato </a:t>
            </a:r>
            <a:r>
              <a:rPr lang="it-IT" sz="1400" i="1" dirty="0" err="1">
                <a:solidFill>
                  <a:schemeClr val="bg1"/>
                </a:solidFill>
              </a:rPr>
              <a:t>Centoinvetrina</a:t>
            </a:r>
            <a:endParaRPr lang="it-IT" sz="1400" i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it-IT" sz="1400" i="1" dirty="0">
                <a:solidFill>
                  <a:schemeClr val="bg1"/>
                </a:solidFill>
              </a:rPr>
              <a:t>L’Associazione Tararì Tararera</a:t>
            </a:r>
          </a:p>
          <a:p>
            <a:pPr>
              <a:lnSpc>
                <a:spcPct val="150000"/>
              </a:lnSpc>
            </a:pPr>
            <a:r>
              <a:rPr lang="it-IT" sz="1400" i="1" dirty="0">
                <a:solidFill>
                  <a:schemeClr val="bg1"/>
                </a:solidFill>
              </a:rPr>
              <a:t>Tutti i moderatori degli incontri con gli autori</a:t>
            </a:r>
          </a:p>
          <a:p>
            <a:pPr>
              <a:lnSpc>
                <a:spcPct val="150000"/>
              </a:lnSpc>
            </a:pPr>
            <a:r>
              <a:rPr lang="it-IT" sz="1400" i="1" dirty="0">
                <a:solidFill>
                  <a:schemeClr val="bg1"/>
                </a:solidFill>
              </a:rPr>
              <a:t>Il servizio di sorveglianza</a:t>
            </a:r>
          </a:p>
          <a:p>
            <a:pPr>
              <a:lnSpc>
                <a:spcPct val="150000"/>
              </a:lnSpc>
            </a:pPr>
            <a:endParaRPr lang="it-IT" sz="1400" i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it-IT" sz="1400" i="1" dirty="0">
              <a:solidFill>
                <a:schemeClr val="bg1"/>
              </a:solidFill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CF11924E-BDD8-F682-E92E-F09F9594C0F5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1CF1AA85-18FD-8289-CBCA-FCE1FDA0EE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C0A7323A-89C9-9C4B-AC4E-E2275D726D9F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7" name="Elemento grafico 6" descr="Francobollo con riempimento a tinta unita">
              <a:extLst>
                <a:ext uri="{FF2B5EF4-FFF2-40B4-BE49-F238E27FC236}">
                  <a16:creationId xmlns:a16="http://schemas.microsoft.com/office/drawing/2014/main" id="{08881EDD-EDC5-0FF1-693D-255AC4F886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8" name="Immagine 7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7B8C776C-B2D7-D318-2701-6AB9F119336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9" name="Casella di testo 1">
              <a:extLst>
                <a:ext uri="{FF2B5EF4-FFF2-40B4-BE49-F238E27FC236}">
                  <a16:creationId xmlns:a16="http://schemas.microsoft.com/office/drawing/2014/main" id="{DF6B74ED-02EF-D481-4DD1-A80B2617CEC3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380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asellaDiTesto 2"/>
          <p:cNvSpPr txBox="1"/>
          <p:nvPr/>
        </p:nvSpPr>
        <p:spPr>
          <a:xfrm>
            <a:off x="6697148" y="3309180"/>
            <a:ext cx="184731" cy="385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2304784" y="2755182"/>
            <a:ext cx="80337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dirty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Estrangelo Edessa" panose="03080600000000000000" pitchFamily="66" charset="0"/>
                <a:cs typeface="Estrangelo Edessa" panose="03080600000000000000" pitchFamily="66" charset="0"/>
              </a:rPr>
              <a:t>Arrivederci alla 46° edizione</a:t>
            </a:r>
          </a:p>
        </p:txBody>
      </p:sp>
      <p:pic>
        <p:nvPicPr>
          <p:cNvPr id="2" name="Immagine 1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D3456D51-3156-AF5D-59C5-5373D33D99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E36233A3-D17B-23CB-217F-A4DD21096FC1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6" name="Elemento grafico 5" descr="Francobollo con riempimento a tinta unita">
              <a:extLst>
                <a:ext uri="{FF2B5EF4-FFF2-40B4-BE49-F238E27FC236}">
                  <a16:creationId xmlns:a16="http://schemas.microsoft.com/office/drawing/2014/main" id="{766E6F4A-E31D-1450-A211-115969978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8" name="Immagine 7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FD057BF9-CE22-EF38-8038-0E0A31F7CA1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9" name="Casella di testo 1">
              <a:extLst>
                <a:ext uri="{FF2B5EF4-FFF2-40B4-BE49-F238E27FC236}">
                  <a16:creationId xmlns:a16="http://schemas.microsoft.com/office/drawing/2014/main" id="{C120E374-20E0-B219-B6E3-8BDFB901F60B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053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Carattere, schermata, grafica&#10;&#10;Descrizione generata automaticamente">
            <a:extLst>
              <a:ext uri="{FF2B5EF4-FFF2-40B4-BE49-F238E27FC236}">
                <a16:creationId xmlns:a16="http://schemas.microsoft.com/office/drawing/2014/main" id="{C4807931-FCF8-F29F-445C-C6151548B7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220" y="1554956"/>
            <a:ext cx="10539984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003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6"/>
          <p:cNvSpPr txBox="1">
            <a:spLocks noChangeArrowheads="1"/>
          </p:cNvSpPr>
          <p:nvPr/>
        </p:nvSpPr>
        <p:spPr bwMode="auto">
          <a:xfrm>
            <a:off x="4560889" y="1969294"/>
            <a:ext cx="3457575" cy="37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it-IT" altLang="it-IT" sz="1800"/>
          </a:p>
        </p:txBody>
      </p:sp>
      <p:sp>
        <p:nvSpPr>
          <p:cNvPr id="3" name="CasellaDiTesto 2"/>
          <p:cNvSpPr txBox="1"/>
          <p:nvPr/>
        </p:nvSpPr>
        <p:spPr>
          <a:xfrm>
            <a:off x="6267075" y="2417743"/>
            <a:ext cx="366712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it-IT" sz="4000" b="1" dirty="0">
                <a:solidFill>
                  <a:srgbClr val="00B050"/>
                </a:solidFill>
              </a:rPr>
              <a:t> </a:t>
            </a:r>
            <a:r>
              <a:rPr lang="it-IT" sz="4800" b="1" kern="0" dirty="0">
                <a:latin typeface="Ananda" pitchFamily="2" charset="0"/>
              </a:rPr>
              <a:t>classi</a:t>
            </a:r>
            <a:endParaRPr lang="it-IT" sz="4000" b="1" kern="0" dirty="0">
              <a:latin typeface="Ananda" pitchFamily="2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3006109" y="3140608"/>
            <a:ext cx="50927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it-IT" sz="4000" b="1" dirty="0">
                <a:latin typeface="AR CHRISTY" panose="02000000000000000000" pitchFamily="2" charset="0"/>
              </a:rPr>
              <a:t>STUDENTI</a:t>
            </a:r>
            <a:endParaRPr lang="it-IT" sz="4000" b="1" kern="0" dirty="0">
              <a:latin typeface="AR CHRISTY" panose="02000000000000000000" pitchFamily="2" charset="0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2037724" y="5054591"/>
            <a:ext cx="761523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ragazzi delle scuole primarie</a:t>
            </a:r>
            <a:endParaRPr lang="it-IT" sz="3200" b="1" kern="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3197484" y="6149589"/>
            <a:ext cx="761523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it-IT" sz="2400" b="1" dirty="0">
                <a:latin typeface="Kristen ITC" panose="03050502040202030202" pitchFamily="66" charset="0"/>
              </a:rPr>
              <a:t>ragazzi delle scuole secondarie di I grado</a:t>
            </a:r>
            <a:endParaRPr lang="it-IT" sz="3200" b="1" kern="0" dirty="0">
              <a:latin typeface="Kristen ITC" panose="03050502040202030202" pitchFamily="66" charset="0"/>
            </a:endParaRPr>
          </a:p>
        </p:txBody>
      </p:sp>
      <p:sp>
        <p:nvSpPr>
          <p:cNvPr id="6153" name="CasellaDiTesto 3"/>
          <p:cNvSpPr txBox="1">
            <a:spLocks noChangeArrowheads="1"/>
          </p:cNvSpPr>
          <p:nvPr/>
        </p:nvSpPr>
        <p:spPr bwMode="auto">
          <a:xfrm>
            <a:off x="3826042" y="210994"/>
            <a:ext cx="49108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2800" b="1" dirty="0">
                <a:solidFill>
                  <a:schemeClr val="bg1"/>
                </a:solidFill>
              </a:rPr>
              <a:t>I numeri della 43° edizione: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3006109" y="1181686"/>
            <a:ext cx="309001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it-IT" sz="4800" b="1" kern="0" dirty="0">
                <a:latin typeface="Aharoni" panose="02010803020104030203" pitchFamily="2" charset="-79"/>
                <a:cs typeface="Aharoni" panose="02010803020104030203" pitchFamily="2" charset="-79"/>
              </a:rPr>
              <a:t>libri</a:t>
            </a:r>
            <a:endParaRPr lang="it-IT" sz="4000" b="1" kern="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507C2638-8299-F9DB-6489-E27F77B0BC5A}"/>
              </a:ext>
            </a:extLst>
          </p:cNvPr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Ovale 3">
            <a:extLst>
              <a:ext uri="{FF2B5EF4-FFF2-40B4-BE49-F238E27FC236}">
                <a16:creationId xmlns:a16="http://schemas.microsoft.com/office/drawing/2014/main" id="{61F2DE43-471F-6E3D-1770-BA792F796E86}"/>
              </a:ext>
            </a:extLst>
          </p:cNvPr>
          <p:cNvSpPr/>
          <p:nvPr/>
        </p:nvSpPr>
        <p:spPr>
          <a:xfrm>
            <a:off x="2021766" y="1070659"/>
            <a:ext cx="1705283" cy="15468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800" b="1" dirty="0">
                <a:solidFill>
                  <a:srgbClr val="FFC000"/>
                </a:solidFill>
              </a:rPr>
              <a:t>171</a:t>
            </a:r>
            <a:endParaRPr lang="it-IT" sz="2400" dirty="0">
              <a:solidFill>
                <a:srgbClr val="FFC000"/>
              </a:solidFill>
            </a:endParaRPr>
          </a:p>
        </p:txBody>
      </p:sp>
      <p:sp>
        <p:nvSpPr>
          <p:cNvPr id="5" name="Ovale 4">
            <a:extLst>
              <a:ext uri="{FF2B5EF4-FFF2-40B4-BE49-F238E27FC236}">
                <a16:creationId xmlns:a16="http://schemas.microsoft.com/office/drawing/2014/main" id="{9985ACD2-CA8E-7D68-E59E-9A516857C788}"/>
              </a:ext>
            </a:extLst>
          </p:cNvPr>
          <p:cNvSpPr/>
          <p:nvPr/>
        </p:nvSpPr>
        <p:spPr>
          <a:xfrm>
            <a:off x="9167803" y="2121273"/>
            <a:ext cx="1590892" cy="14553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000" b="1" dirty="0">
                <a:solidFill>
                  <a:srgbClr val="00B050"/>
                </a:solidFill>
              </a:rPr>
              <a:t>713</a:t>
            </a:r>
            <a:endParaRPr lang="it-IT" dirty="0">
              <a:solidFill>
                <a:srgbClr val="00B050"/>
              </a:solidFill>
            </a:endParaRP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69842B91-CCFF-5A44-034B-C72CE43CDE1A}"/>
              </a:ext>
            </a:extLst>
          </p:cNvPr>
          <p:cNvSpPr/>
          <p:nvPr/>
        </p:nvSpPr>
        <p:spPr>
          <a:xfrm>
            <a:off x="1441076" y="2907035"/>
            <a:ext cx="2688011" cy="17758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000" b="1" dirty="0">
                <a:solidFill>
                  <a:srgbClr val="FF0000"/>
                </a:solidFill>
              </a:rPr>
              <a:t>14.194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700127AD-9447-24A3-F9FD-7D542313339F}"/>
              </a:ext>
            </a:extLst>
          </p:cNvPr>
          <p:cNvSpPr/>
          <p:nvPr/>
        </p:nvSpPr>
        <p:spPr>
          <a:xfrm>
            <a:off x="8784764" y="4448984"/>
            <a:ext cx="2688011" cy="14553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800" b="1" dirty="0">
                <a:solidFill>
                  <a:srgbClr val="FF359B"/>
                </a:solidFill>
              </a:rPr>
              <a:t>5.039</a:t>
            </a:r>
            <a:endParaRPr lang="it-IT" sz="2800" dirty="0">
              <a:solidFill>
                <a:srgbClr val="FF359B"/>
              </a:solidFill>
            </a:endParaRPr>
          </a:p>
        </p:txBody>
      </p:sp>
      <p:sp>
        <p:nvSpPr>
          <p:cNvPr id="8" name="Ovale 7">
            <a:extLst>
              <a:ext uri="{FF2B5EF4-FFF2-40B4-BE49-F238E27FC236}">
                <a16:creationId xmlns:a16="http://schemas.microsoft.com/office/drawing/2014/main" id="{6594A049-7B75-F98F-382F-59EC8A005224}"/>
              </a:ext>
            </a:extLst>
          </p:cNvPr>
          <p:cNvSpPr/>
          <p:nvPr/>
        </p:nvSpPr>
        <p:spPr>
          <a:xfrm>
            <a:off x="1662465" y="5395416"/>
            <a:ext cx="2163577" cy="17758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400" b="1" dirty="0">
                <a:solidFill>
                  <a:srgbClr val="0066FF"/>
                </a:solidFill>
              </a:rPr>
              <a:t>9.155</a:t>
            </a:r>
            <a:endParaRPr lang="it-IT" sz="2400" dirty="0">
              <a:solidFill>
                <a:srgbClr val="0066FF"/>
              </a:solidFill>
            </a:endParaRPr>
          </a:p>
        </p:txBody>
      </p:sp>
      <p:cxnSp>
        <p:nvCxnSpPr>
          <p:cNvPr id="11" name="Connettore diritto 10">
            <a:extLst>
              <a:ext uri="{FF2B5EF4-FFF2-40B4-BE49-F238E27FC236}">
                <a16:creationId xmlns:a16="http://schemas.microsoft.com/office/drawing/2014/main" id="{7B939D8C-E5E5-F6A5-2443-4BCD1ADB3323}"/>
              </a:ext>
            </a:extLst>
          </p:cNvPr>
          <p:cNvCxnSpPr/>
          <p:nvPr/>
        </p:nvCxnSpPr>
        <p:spPr>
          <a:xfrm>
            <a:off x="3573379" y="1847509"/>
            <a:ext cx="1600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210CEC8D-D551-1817-1357-EF9C7B65AFDA}"/>
              </a:ext>
            </a:extLst>
          </p:cNvPr>
          <p:cNvCxnSpPr>
            <a:cxnSpLocks/>
          </p:cNvCxnSpPr>
          <p:nvPr/>
        </p:nvCxnSpPr>
        <p:spPr>
          <a:xfrm>
            <a:off x="3826042" y="3866109"/>
            <a:ext cx="27913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diritto 16">
            <a:extLst>
              <a:ext uri="{FF2B5EF4-FFF2-40B4-BE49-F238E27FC236}">
                <a16:creationId xmlns:a16="http://schemas.microsoft.com/office/drawing/2014/main" id="{641C0D72-6CA2-70F9-4641-C3B9050703DC}"/>
              </a:ext>
            </a:extLst>
          </p:cNvPr>
          <p:cNvCxnSpPr>
            <a:cxnSpLocks/>
          </p:cNvCxnSpPr>
          <p:nvPr/>
        </p:nvCxnSpPr>
        <p:spPr>
          <a:xfrm>
            <a:off x="7375358" y="3117812"/>
            <a:ext cx="20333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A596E5FE-11FC-513A-C717-83CF851A7988}"/>
              </a:ext>
            </a:extLst>
          </p:cNvPr>
          <p:cNvCxnSpPr>
            <a:cxnSpLocks/>
          </p:cNvCxnSpPr>
          <p:nvPr/>
        </p:nvCxnSpPr>
        <p:spPr>
          <a:xfrm>
            <a:off x="4373479" y="5557335"/>
            <a:ext cx="47943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diritto 23">
            <a:extLst>
              <a:ext uri="{FF2B5EF4-FFF2-40B4-BE49-F238E27FC236}">
                <a16:creationId xmlns:a16="http://schemas.microsoft.com/office/drawing/2014/main" id="{69882860-3C61-BC22-8E9A-8F1DA8C25CF6}"/>
              </a:ext>
            </a:extLst>
          </p:cNvPr>
          <p:cNvCxnSpPr>
            <a:cxnSpLocks/>
          </p:cNvCxnSpPr>
          <p:nvPr/>
        </p:nvCxnSpPr>
        <p:spPr>
          <a:xfrm>
            <a:off x="3304485" y="6593957"/>
            <a:ext cx="6824284" cy="172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magine 11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A53D313B-528A-A6C8-EECE-C3DD5C058F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44D34180-30CF-89DA-C8C9-E8E4FC9B8BE3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28" name="Elemento grafico 27" descr="Francobollo con riempimento a tinta unita">
              <a:extLst>
                <a:ext uri="{FF2B5EF4-FFF2-40B4-BE49-F238E27FC236}">
                  <a16:creationId xmlns:a16="http://schemas.microsoft.com/office/drawing/2014/main" id="{5AAA2507-DB32-350D-0F5E-21B9F93482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29" name="Immagine 28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3B6D12BE-0FD2-6242-2A46-79C126FA1F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30" name="Casella di testo 1">
              <a:extLst>
                <a:ext uri="{FF2B5EF4-FFF2-40B4-BE49-F238E27FC236}">
                  <a16:creationId xmlns:a16="http://schemas.microsoft.com/office/drawing/2014/main" id="{701CC654-DD07-E1DA-3991-55CE0ABB6184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007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0" grpId="0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ttotitolo 4"/>
          <p:cNvSpPr>
            <a:spLocks noGrp="1"/>
          </p:cNvSpPr>
          <p:nvPr>
            <p:ph type="subTitle" idx="4294967295"/>
          </p:nvPr>
        </p:nvSpPr>
        <p:spPr>
          <a:xfrm>
            <a:off x="6466367" y="3048882"/>
            <a:ext cx="4873599" cy="1584147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8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LA BOTTIGLIA DEI DESIDERI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12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di </a:t>
            </a:r>
            <a:r>
              <a:rPr lang="it-IT" sz="112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Chris </a:t>
            </a:r>
            <a:r>
              <a:rPr lang="it-IT" sz="11200" b="1" dirty="0" err="1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Wormell</a:t>
            </a:r>
            <a:endParaRPr lang="it-IT" sz="11200" b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8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traduzione di Eleonora </a:t>
            </a:r>
            <a:r>
              <a:rPr lang="it-IT" sz="8000" dirty="0" err="1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Dorenti</a:t>
            </a:r>
            <a:endParaRPr lang="it-IT" sz="8000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8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Rizzoli editore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sz="130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4D7B4B6A-2C99-8BF2-0ABF-30E002700D7D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magine 11" descr="Immagine che contiene testo, libro, poster, Copertina del libro&#10;&#10;Descrizione generata automaticamente">
            <a:extLst>
              <a:ext uri="{FF2B5EF4-FFF2-40B4-BE49-F238E27FC236}">
                <a16:creationId xmlns:a16="http://schemas.microsoft.com/office/drawing/2014/main" id="{6483AFAB-B024-217B-312C-192DB485CB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58" y="397042"/>
            <a:ext cx="4352375" cy="68219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Ovale 3">
            <a:extLst>
              <a:ext uri="{FF2B5EF4-FFF2-40B4-BE49-F238E27FC236}">
                <a16:creationId xmlns:a16="http://schemas.microsoft.com/office/drawing/2014/main" id="{FFB9416F-F41F-E0EB-371B-4585F90856BF}"/>
              </a:ext>
            </a:extLst>
          </p:cNvPr>
          <p:cNvSpPr/>
          <p:nvPr/>
        </p:nvSpPr>
        <p:spPr>
          <a:xfrm>
            <a:off x="6466367" y="837762"/>
            <a:ext cx="3098738" cy="15841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745661" y="1393954"/>
            <a:ext cx="4127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Libro SEGNALATO</a:t>
            </a:r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7E580408-931A-9F4A-3321-9D1D282DBF58}"/>
              </a:ext>
            </a:extLst>
          </p:cNvPr>
          <p:cNvCxnSpPr/>
          <p:nvPr/>
        </p:nvCxnSpPr>
        <p:spPr>
          <a:xfrm>
            <a:off x="6713621" y="1702246"/>
            <a:ext cx="0" cy="13466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8D7CA3D6-0062-A468-A5F2-9CAF6BBEB571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13" name="Elemento grafico 12" descr="Francobollo con riempimento a tinta unita">
              <a:extLst>
                <a:ext uri="{FF2B5EF4-FFF2-40B4-BE49-F238E27FC236}">
                  <a16:creationId xmlns:a16="http://schemas.microsoft.com/office/drawing/2014/main" id="{AE160C36-B363-3046-370D-C5D677A2CF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2" name="Immagine 1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42F2B054-28C4-4841-D75B-BAADF5D2712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16" name="Casella di testo 1">
              <a:extLst>
                <a:ext uri="{FF2B5EF4-FFF2-40B4-BE49-F238E27FC236}">
                  <a16:creationId xmlns:a16="http://schemas.microsoft.com/office/drawing/2014/main" id="{253C83E9-DF2F-09A5-1A84-0357FC132B58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8497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ttotitolo 4"/>
          <p:cNvSpPr>
            <a:spLocks noGrp="1"/>
          </p:cNvSpPr>
          <p:nvPr>
            <p:ph type="subTitle" idx="4294967295"/>
          </p:nvPr>
        </p:nvSpPr>
        <p:spPr>
          <a:xfrm>
            <a:off x="6466367" y="3048882"/>
            <a:ext cx="4873599" cy="1584147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8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THE MAGIC FISH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8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Le storie del pesce magico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12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di </a:t>
            </a:r>
            <a:r>
              <a:rPr lang="it-IT" sz="112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Trung Le Nguyen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8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traduzione di Omar Martini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8000" dirty="0" err="1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Tunuè</a:t>
            </a:r>
            <a:r>
              <a:rPr lang="it-IT" sz="8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 editore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sz="130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4D7B4B6A-2C99-8BF2-0ABF-30E002700D7D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magine 1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42F2B054-28C4-4841-D75B-BAADF5D271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sp>
        <p:nvSpPr>
          <p:cNvPr id="4" name="Ovale 3">
            <a:extLst>
              <a:ext uri="{FF2B5EF4-FFF2-40B4-BE49-F238E27FC236}">
                <a16:creationId xmlns:a16="http://schemas.microsoft.com/office/drawing/2014/main" id="{FFB9416F-F41F-E0EB-371B-4585F90856BF}"/>
              </a:ext>
            </a:extLst>
          </p:cNvPr>
          <p:cNvSpPr/>
          <p:nvPr/>
        </p:nvSpPr>
        <p:spPr>
          <a:xfrm>
            <a:off x="6466367" y="837762"/>
            <a:ext cx="3098738" cy="15841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745661" y="1393954"/>
            <a:ext cx="4127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Libro SEGNALATO</a:t>
            </a:r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7E580408-931A-9F4A-3321-9D1D282DBF58}"/>
              </a:ext>
            </a:extLst>
          </p:cNvPr>
          <p:cNvCxnSpPr/>
          <p:nvPr/>
        </p:nvCxnSpPr>
        <p:spPr>
          <a:xfrm>
            <a:off x="6713621" y="1702246"/>
            <a:ext cx="0" cy="13466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magine 5" descr="Immagine che contiene testo, narrativa, illustrazione, poster&#10;&#10;Descrizione generata automaticamente">
            <a:extLst>
              <a:ext uri="{FF2B5EF4-FFF2-40B4-BE49-F238E27FC236}">
                <a16:creationId xmlns:a16="http://schemas.microsoft.com/office/drawing/2014/main" id="{8834AC81-25F5-F87D-F8B4-A0E13A937F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993" y="532271"/>
            <a:ext cx="4719950" cy="6617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8" name="Gruppo 7">
            <a:extLst>
              <a:ext uri="{FF2B5EF4-FFF2-40B4-BE49-F238E27FC236}">
                <a16:creationId xmlns:a16="http://schemas.microsoft.com/office/drawing/2014/main" id="{AE035251-6F3B-D56D-32B8-02C913AC64CC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10" name="Elemento grafico 9" descr="Francobollo con riempimento a tinta unita">
              <a:extLst>
                <a:ext uri="{FF2B5EF4-FFF2-40B4-BE49-F238E27FC236}">
                  <a16:creationId xmlns:a16="http://schemas.microsoft.com/office/drawing/2014/main" id="{B0B3A44A-DA1A-3D34-F338-4D8611E7AC2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11" name="Immagine 10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88A5E052-0641-8B51-C4C6-4E225C0BE2F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13" name="Casella di testo 1">
              <a:extLst>
                <a:ext uri="{FF2B5EF4-FFF2-40B4-BE49-F238E27FC236}">
                  <a16:creationId xmlns:a16="http://schemas.microsoft.com/office/drawing/2014/main" id="{2C625A8D-BEB9-F7EE-A8CC-CFDD6C21FD60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0447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ttotitolo 4"/>
          <p:cNvSpPr>
            <a:spLocks noGrp="1"/>
          </p:cNvSpPr>
          <p:nvPr>
            <p:ph type="subTitle" idx="4294967295"/>
          </p:nvPr>
        </p:nvSpPr>
        <p:spPr>
          <a:xfrm>
            <a:off x="6466367" y="3048882"/>
            <a:ext cx="4873599" cy="1980318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8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NAUFRAGHI E NAUFRAGI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8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Le storie del pesce magico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12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di </a:t>
            </a:r>
            <a:r>
              <a:rPr lang="it-IT" sz="112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Anna Vivarelli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8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Illustrazioni di Amedeo Macaluso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8000" dirty="0" err="1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Sinnos</a:t>
            </a:r>
            <a:r>
              <a:rPr lang="it-IT" sz="8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 editore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sz="130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4D7B4B6A-2C99-8BF2-0ABF-30E002700D7D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magine 1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42F2B054-28C4-4841-D75B-BAADF5D271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sp>
        <p:nvSpPr>
          <p:cNvPr id="4" name="Ovale 3">
            <a:extLst>
              <a:ext uri="{FF2B5EF4-FFF2-40B4-BE49-F238E27FC236}">
                <a16:creationId xmlns:a16="http://schemas.microsoft.com/office/drawing/2014/main" id="{FFB9416F-F41F-E0EB-371B-4585F90856BF}"/>
              </a:ext>
            </a:extLst>
          </p:cNvPr>
          <p:cNvSpPr/>
          <p:nvPr/>
        </p:nvSpPr>
        <p:spPr>
          <a:xfrm>
            <a:off x="6466367" y="837762"/>
            <a:ext cx="3098738" cy="15841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745661" y="1393954"/>
            <a:ext cx="4127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Libro SEGNALATO</a:t>
            </a:r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7E580408-931A-9F4A-3321-9D1D282DBF58}"/>
              </a:ext>
            </a:extLst>
          </p:cNvPr>
          <p:cNvCxnSpPr/>
          <p:nvPr/>
        </p:nvCxnSpPr>
        <p:spPr>
          <a:xfrm>
            <a:off x="6713621" y="1702246"/>
            <a:ext cx="0" cy="13466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magine 7" descr="Immagine che contiene testo, trasporto, poster, nave&#10;&#10;Descrizione generata automaticamente">
            <a:extLst>
              <a:ext uri="{FF2B5EF4-FFF2-40B4-BE49-F238E27FC236}">
                <a16:creationId xmlns:a16="http://schemas.microsoft.com/office/drawing/2014/main" id="{B2BF1DA5-8D95-33D0-91AD-4688F33122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404" y="485106"/>
            <a:ext cx="4520399" cy="6780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0" name="Gruppo 9">
            <a:extLst>
              <a:ext uri="{FF2B5EF4-FFF2-40B4-BE49-F238E27FC236}">
                <a16:creationId xmlns:a16="http://schemas.microsoft.com/office/drawing/2014/main" id="{E7B3F639-E26C-D7B5-2896-E00BE658162E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11" name="Elemento grafico 10" descr="Francobollo con riempimento a tinta unita">
              <a:extLst>
                <a:ext uri="{FF2B5EF4-FFF2-40B4-BE49-F238E27FC236}">
                  <a16:creationId xmlns:a16="http://schemas.microsoft.com/office/drawing/2014/main" id="{E31CDA47-7BA4-0D46-A7C5-A2C1225723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12" name="Immagine 11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83CDEC1F-CDFC-AA1F-1282-219963E5692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13" name="Casella di testo 1">
              <a:extLst>
                <a:ext uri="{FF2B5EF4-FFF2-40B4-BE49-F238E27FC236}">
                  <a16:creationId xmlns:a16="http://schemas.microsoft.com/office/drawing/2014/main" id="{BDA18591-768C-D721-C91E-3BCE74FF2943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7548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ttotitolo 4"/>
          <p:cNvSpPr>
            <a:spLocks noGrp="1"/>
          </p:cNvSpPr>
          <p:nvPr>
            <p:ph type="subTitle" idx="4294967295"/>
          </p:nvPr>
        </p:nvSpPr>
        <p:spPr>
          <a:xfrm>
            <a:off x="6466367" y="3048882"/>
            <a:ext cx="4873599" cy="1980318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8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LA GARA DEI CARTOGRAFI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12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di </a:t>
            </a:r>
            <a:r>
              <a:rPr lang="it-IT" sz="11200" b="1" dirty="0" err="1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Eirlys</a:t>
            </a:r>
            <a:r>
              <a:rPr lang="it-IT" sz="112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 Hunter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8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traduzione di Francesca </a:t>
            </a:r>
            <a:r>
              <a:rPr lang="it-IT" sz="8000" dirty="0" err="1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Novajra</a:t>
            </a:r>
            <a:endParaRPr lang="it-IT" sz="8000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8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Illustrazioni di Kirsten </a:t>
            </a:r>
            <a:r>
              <a:rPr lang="it-IT" sz="8000" dirty="0" err="1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Slade</a:t>
            </a:r>
            <a:endParaRPr lang="it-IT" sz="8000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8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La Nuova Frontiera junior editore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sz="130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4D7B4B6A-2C99-8BF2-0ABF-30E002700D7D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magine 1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42F2B054-28C4-4841-D75B-BAADF5D271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sp>
        <p:nvSpPr>
          <p:cNvPr id="4" name="Ovale 3">
            <a:extLst>
              <a:ext uri="{FF2B5EF4-FFF2-40B4-BE49-F238E27FC236}">
                <a16:creationId xmlns:a16="http://schemas.microsoft.com/office/drawing/2014/main" id="{FFB9416F-F41F-E0EB-371B-4585F90856BF}"/>
              </a:ext>
            </a:extLst>
          </p:cNvPr>
          <p:cNvSpPr/>
          <p:nvPr/>
        </p:nvSpPr>
        <p:spPr>
          <a:xfrm>
            <a:off x="6466367" y="837762"/>
            <a:ext cx="3098738" cy="15841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745661" y="1393954"/>
            <a:ext cx="4127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Libro SEGNALATO</a:t>
            </a:r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7E580408-931A-9F4A-3321-9D1D282DBF58}"/>
              </a:ext>
            </a:extLst>
          </p:cNvPr>
          <p:cNvCxnSpPr/>
          <p:nvPr/>
        </p:nvCxnSpPr>
        <p:spPr>
          <a:xfrm>
            <a:off x="6713621" y="1702246"/>
            <a:ext cx="0" cy="13466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magine 5" descr="Immagine che contiene testo, poster, acqua, grafica&#10;&#10;Descrizione generata automaticamente">
            <a:extLst>
              <a:ext uri="{FF2B5EF4-FFF2-40B4-BE49-F238E27FC236}">
                <a16:creationId xmlns:a16="http://schemas.microsoft.com/office/drawing/2014/main" id="{39E2760B-DB1D-02F8-637F-6BF8B403A7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64" y="436521"/>
            <a:ext cx="4591633" cy="6886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0" name="Gruppo 9">
            <a:extLst>
              <a:ext uri="{FF2B5EF4-FFF2-40B4-BE49-F238E27FC236}">
                <a16:creationId xmlns:a16="http://schemas.microsoft.com/office/drawing/2014/main" id="{DC2BB8B8-05C1-F5C5-F9FC-5796FEC68FC0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11" name="Elemento grafico 10" descr="Francobollo con riempimento a tinta unita">
              <a:extLst>
                <a:ext uri="{FF2B5EF4-FFF2-40B4-BE49-F238E27FC236}">
                  <a16:creationId xmlns:a16="http://schemas.microsoft.com/office/drawing/2014/main" id="{4E794DE4-D438-4ED6-43B2-7C406BDBB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12" name="Immagine 11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8CC9E0F2-FF55-EF5F-2DC1-AF334174C7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13" name="Casella di testo 1">
              <a:extLst>
                <a:ext uri="{FF2B5EF4-FFF2-40B4-BE49-F238E27FC236}">
                  <a16:creationId xmlns:a16="http://schemas.microsoft.com/office/drawing/2014/main" id="{F689BA50-F130-5633-8533-72908CCA0000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6354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ttotitolo 4"/>
          <p:cNvSpPr>
            <a:spLocks noGrp="1"/>
          </p:cNvSpPr>
          <p:nvPr>
            <p:ph type="subTitle" idx="4294967295"/>
          </p:nvPr>
        </p:nvSpPr>
        <p:spPr>
          <a:xfrm>
            <a:off x="6466367" y="3048882"/>
            <a:ext cx="4873599" cy="198031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IL NOSTRO PICCOLO PARADISO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8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di </a:t>
            </a:r>
            <a:r>
              <a:rPr lang="it-IT" sz="28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Marianne </a:t>
            </a:r>
            <a:r>
              <a:rPr lang="it-IT" sz="2800" b="1" dirty="0" err="1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Kaurin</a:t>
            </a:r>
            <a:endParaRPr lang="it-IT" sz="2800" b="1" dirty="0">
              <a:solidFill>
                <a:srgbClr val="FF359B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traduzione di Lucia Barni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La Nuova Frontiera junior editore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sz="130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4D7B4B6A-2C99-8BF2-0ABF-30E002700D7D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magine 1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42F2B054-28C4-4841-D75B-BAADF5D271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sp>
        <p:nvSpPr>
          <p:cNvPr id="4" name="Ovale 3">
            <a:extLst>
              <a:ext uri="{FF2B5EF4-FFF2-40B4-BE49-F238E27FC236}">
                <a16:creationId xmlns:a16="http://schemas.microsoft.com/office/drawing/2014/main" id="{FFB9416F-F41F-E0EB-371B-4585F90856BF}"/>
              </a:ext>
            </a:extLst>
          </p:cNvPr>
          <p:cNvSpPr/>
          <p:nvPr/>
        </p:nvSpPr>
        <p:spPr>
          <a:xfrm>
            <a:off x="6466367" y="837762"/>
            <a:ext cx="3098738" cy="15841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745661" y="1393954"/>
            <a:ext cx="4127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Libro SEGNALATO</a:t>
            </a:r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7E580408-931A-9F4A-3321-9D1D282DBF58}"/>
              </a:ext>
            </a:extLst>
          </p:cNvPr>
          <p:cNvCxnSpPr/>
          <p:nvPr/>
        </p:nvCxnSpPr>
        <p:spPr>
          <a:xfrm>
            <a:off x="6713621" y="1702246"/>
            <a:ext cx="0" cy="13466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magine 7" descr="Immagine che contiene testo, pianta, libro, poster&#10;&#10;Descrizione generata automaticamente">
            <a:extLst>
              <a:ext uri="{FF2B5EF4-FFF2-40B4-BE49-F238E27FC236}">
                <a16:creationId xmlns:a16="http://schemas.microsoft.com/office/drawing/2014/main" id="{6A3BBE66-F755-8B72-0AEE-30171E76F0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189" y="571824"/>
            <a:ext cx="4362921" cy="6544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0" name="Gruppo 9">
            <a:extLst>
              <a:ext uri="{FF2B5EF4-FFF2-40B4-BE49-F238E27FC236}">
                <a16:creationId xmlns:a16="http://schemas.microsoft.com/office/drawing/2014/main" id="{043C26C2-C92C-E2C6-18D3-26234539ADB8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11" name="Elemento grafico 10" descr="Francobollo con riempimento a tinta unita">
              <a:extLst>
                <a:ext uri="{FF2B5EF4-FFF2-40B4-BE49-F238E27FC236}">
                  <a16:creationId xmlns:a16="http://schemas.microsoft.com/office/drawing/2014/main" id="{7D4FAAAA-874B-1586-101B-AF658D99099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12" name="Immagine 11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3E1B09F0-DCC2-4A51-765B-B0B7B4BD4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13" name="Casella di testo 1">
              <a:extLst>
                <a:ext uri="{FF2B5EF4-FFF2-40B4-BE49-F238E27FC236}">
                  <a16:creationId xmlns:a16="http://schemas.microsoft.com/office/drawing/2014/main" id="{B81E0E98-51F1-73DB-5299-1EBE60997EA5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7844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ttotitolo 4"/>
          <p:cNvSpPr>
            <a:spLocks noGrp="1"/>
          </p:cNvSpPr>
          <p:nvPr>
            <p:ph type="subTitle" idx="4294967295"/>
          </p:nvPr>
        </p:nvSpPr>
        <p:spPr>
          <a:xfrm>
            <a:off x="6466367" y="3048881"/>
            <a:ext cx="4873599" cy="423599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sz="2000" b="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800" b="1" dirty="0" err="1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Vanvere</a:t>
            </a:r>
            <a:r>
              <a:rPr lang="it-IT" sz="28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 </a:t>
            </a:r>
            <a:r>
              <a:rPr lang="it-IT" sz="2400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editore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Per i libri: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sz="1000" b="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BAMBINI NASCOSTI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8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di Franco </a:t>
            </a:r>
            <a:r>
              <a:rPr lang="it-IT" sz="2800" b="1" dirty="0" err="1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Matticchio</a:t>
            </a:r>
            <a:endParaRPr lang="it-IT" sz="2800" b="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sz="1200" b="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AMICIZIE PER POSTA ORDINARIA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8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di Axel Scheffler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000" b="1" dirty="0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Traduzione di Alessandra </a:t>
            </a:r>
            <a:r>
              <a:rPr lang="it-IT" sz="2000" b="1" dirty="0" err="1">
                <a:solidFill>
                  <a:schemeClr val="bg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Valtieri</a:t>
            </a:r>
            <a:endParaRPr lang="it-IT" sz="2000" b="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sz="2800" b="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sz="1301" dirty="0">
              <a:solidFill>
                <a:schemeClr val="bg1"/>
              </a:solidFill>
              <a:latin typeface="Estrangelo Edessa" panose="03080600000000000000" pitchFamily="66" charset="0"/>
              <a:cs typeface="Estrangelo Edessa" panose="03080600000000000000" pitchFamily="66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4D7B4B6A-2C99-8BF2-0ABF-30E002700D7D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597499" y="3395467"/>
            <a:ext cx="7726889" cy="9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magine 1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42F2B054-28C4-4841-D75B-BAADF5D271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722" y="6287957"/>
            <a:ext cx="1310041" cy="1279473"/>
          </a:xfrm>
          <a:prstGeom prst="rect">
            <a:avLst/>
          </a:prstGeom>
        </p:spPr>
      </p:pic>
      <p:sp>
        <p:nvSpPr>
          <p:cNvPr id="4" name="Ovale 3">
            <a:extLst>
              <a:ext uri="{FF2B5EF4-FFF2-40B4-BE49-F238E27FC236}">
                <a16:creationId xmlns:a16="http://schemas.microsoft.com/office/drawing/2014/main" id="{FFB9416F-F41F-E0EB-371B-4585F90856BF}"/>
              </a:ext>
            </a:extLst>
          </p:cNvPr>
          <p:cNvSpPr/>
          <p:nvPr/>
        </p:nvSpPr>
        <p:spPr>
          <a:xfrm>
            <a:off x="6466367" y="837762"/>
            <a:ext cx="3098738" cy="15841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7134949" y="1214336"/>
            <a:ext cx="2141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Casa editrice</a:t>
            </a:r>
          </a:p>
          <a:p>
            <a:r>
              <a:rPr lang="it-IT" sz="2400" b="1" dirty="0">
                <a:solidFill>
                  <a:srgbClr val="FF359B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SEGNALATA</a:t>
            </a:r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7E580408-931A-9F4A-3321-9D1D282DBF58}"/>
              </a:ext>
            </a:extLst>
          </p:cNvPr>
          <p:cNvCxnSpPr/>
          <p:nvPr/>
        </p:nvCxnSpPr>
        <p:spPr>
          <a:xfrm>
            <a:off x="6713621" y="1702246"/>
            <a:ext cx="0" cy="13466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o 9">
            <a:extLst>
              <a:ext uri="{FF2B5EF4-FFF2-40B4-BE49-F238E27FC236}">
                <a16:creationId xmlns:a16="http://schemas.microsoft.com/office/drawing/2014/main" id="{043C26C2-C92C-E2C6-18D3-26234539ADB8}"/>
              </a:ext>
            </a:extLst>
          </p:cNvPr>
          <p:cNvGrpSpPr/>
          <p:nvPr/>
        </p:nvGrpSpPr>
        <p:grpSpPr>
          <a:xfrm>
            <a:off x="10185027" y="-123801"/>
            <a:ext cx="2236029" cy="1682635"/>
            <a:chOff x="10185027" y="-123801"/>
            <a:chExt cx="2236029" cy="1682635"/>
          </a:xfrm>
        </p:grpSpPr>
        <p:pic>
          <p:nvPicPr>
            <p:cNvPr id="11" name="Elemento grafico 10" descr="Francobollo con riempimento a tinta unita">
              <a:extLst>
                <a:ext uri="{FF2B5EF4-FFF2-40B4-BE49-F238E27FC236}">
                  <a16:creationId xmlns:a16="http://schemas.microsoft.com/office/drawing/2014/main" id="{7D4FAAAA-874B-1586-101B-AF658D9909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606354" y="-123801"/>
              <a:ext cx="1814702" cy="1682635"/>
            </a:xfrm>
            <a:prstGeom prst="rect">
              <a:avLst/>
            </a:prstGeom>
          </p:spPr>
        </p:pic>
        <p:pic>
          <p:nvPicPr>
            <p:cNvPr id="12" name="Immagine 11" descr="Immagine che contiene testo, Elementi grafici, Carattere, grafica&#10;&#10;Descrizione generata automaticamente">
              <a:extLst>
                <a:ext uri="{FF2B5EF4-FFF2-40B4-BE49-F238E27FC236}">
                  <a16:creationId xmlns:a16="http://schemas.microsoft.com/office/drawing/2014/main" id="{3E1B09F0-DCC2-4A51-765B-B0B7B4BD4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943" y="349122"/>
              <a:ext cx="766031" cy="748157"/>
            </a:xfrm>
            <a:prstGeom prst="rect">
              <a:avLst/>
            </a:prstGeom>
          </p:spPr>
        </p:pic>
        <p:sp>
          <p:nvSpPr>
            <p:cNvPr id="13" name="Casella di testo 1">
              <a:extLst>
                <a:ext uri="{FF2B5EF4-FFF2-40B4-BE49-F238E27FC236}">
                  <a16:creationId xmlns:a16="http://schemas.microsoft.com/office/drawing/2014/main" id="{B81E0E98-51F1-73DB-5299-1EBE60997EA5}"/>
                </a:ext>
              </a:extLst>
            </p:cNvPr>
            <p:cNvSpPr txBox="1"/>
            <p:nvPr/>
          </p:nvSpPr>
          <p:spPr>
            <a:xfrm>
              <a:off x="10185027" y="397042"/>
              <a:ext cx="766032" cy="813450"/>
            </a:xfrm>
            <a:custGeom>
              <a:avLst/>
              <a:gdLst>
                <a:gd name="connsiteX0" fmla="*/ 0 w 5608320"/>
                <a:gd name="connsiteY0" fmla="*/ 1038860 h 2077720"/>
                <a:gd name="connsiteX1" fmla="*/ 2804160 w 5608320"/>
                <a:gd name="connsiteY1" fmla="*/ 0 h 2077720"/>
                <a:gd name="connsiteX2" fmla="*/ 5608320 w 5608320"/>
                <a:gd name="connsiteY2" fmla="*/ 1038860 h 2077720"/>
                <a:gd name="connsiteX3" fmla="*/ 2804160 w 5608320"/>
                <a:gd name="connsiteY3" fmla="*/ 2077720 h 2077720"/>
                <a:gd name="connsiteX4" fmla="*/ 0 w 5608320"/>
                <a:gd name="connsiteY4" fmla="*/ 1038860 h 2077720"/>
                <a:gd name="connsiteX0" fmla="*/ 380 w 5608700"/>
                <a:gd name="connsiteY0" fmla="*/ 1038860 h 1265064"/>
                <a:gd name="connsiteX1" fmla="*/ 2804540 w 5608700"/>
                <a:gd name="connsiteY1" fmla="*/ 0 h 1265064"/>
                <a:gd name="connsiteX2" fmla="*/ 5608700 w 5608700"/>
                <a:gd name="connsiteY2" fmla="*/ 1038860 h 1265064"/>
                <a:gd name="connsiteX3" fmla="*/ 2958919 w 5608700"/>
                <a:gd name="connsiteY3" fmla="*/ 913938 h 1265064"/>
                <a:gd name="connsiteX4" fmla="*/ 380 w 5608700"/>
                <a:gd name="connsiteY4" fmla="*/ 1038860 h 1265064"/>
                <a:gd name="connsiteX0" fmla="*/ 1248 w 14860283"/>
                <a:gd name="connsiteY0" fmla="*/ 1038886 h 1245569"/>
                <a:gd name="connsiteX1" fmla="*/ 2805408 w 14860283"/>
                <a:gd name="connsiteY1" fmla="*/ 26 h 1245569"/>
                <a:gd name="connsiteX2" fmla="*/ 14860283 w 14860283"/>
                <a:gd name="connsiteY2" fmla="*/ 1015133 h 1245569"/>
                <a:gd name="connsiteX3" fmla="*/ 2959787 w 14860283"/>
                <a:gd name="connsiteY3" fmla="*/ 913964 h 1245569"/>
                <a:gd name="connsiteX4" fmla="*/ 1248 w 14860283"/>
                <a:gd name="connsiteY4" fmla="*/ 1038886 h 1245569"/>
                <a:gd name="connsiteX0" fmla="*/ 41366 w 20036026"/>
                <a:gd name="connsiteY0" fmla="*/ 1038886 h 1245569"/>
                <a:gd name="connsiteX1" fmla="*/ 2845526 w 20036026"/>
                <a:gd name="connsiteY1" fmla="*/ 26 h 1245569"/>
                <a:gd name="connsiteX2" fmla="*/ 20036028 w 20036026"/>
                <a:gd name="connsiteY2" fmla="*/ 1015133 h 1245569"/>
                <a:gd name="connsiteX3" fmla="*/ 2999905 w 20036026"/>
                <a:gd name="connsiteY3" fmla="*/ 913964 h 1245569"/>
                <a:gd name="connsiteX4" fmla="*/ 41366 w 20036026"/>
                <a:gd name="connsiteY4" fmla="*/ 1038886 h 1245569"/>
                <a:gd name="connsiteX0" fmla="*/ 474516 w 20469179"/>
                <a:gd name="connsiteY0" fmla="*/ 1038886 h 1287201"/>
                <a:gd name="connsiteX1" fmla="*/ 3278676 w 20469179"/>
                <a:gd name="connsiteY1" fmla="*/ 26 h 1287201"/>
                <a:gd name="connsiteX2" fmla="*/ 20469178 w 20469179"/>
                <a:gd name="connsiteY2" fmla="*/ 1015133 h 1287201"/>
                <a:gd name="connsiteX3" fmla="*/ 9406105 w 20469179"/>
                <a:gd name="connsiteY3" fmla="*/ 1080264 h 1287201"/>
                <a:gd name="connsiteX4" fmla="*/ 474516 w 20469179"/>
                <a:gd name="connsiteY4" fmla="*/ 1038886 h 12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179" h="1287201">
                  <a:moveTo>
                    <a:pt x="474516" y="1038886"/>
                  </a:moveTo>
                  <a:cubicBezTo>
                    <a:pt x="-546722" y="858846"/>
                    <a:pt x="-53768" y="3985"/>
                    <a:pt x="3278676" y="26"/>
                  </a:cubicBezTo>
                  <a:cubicBezTo>
                    <a:pt x="6611120" y="-3933"/>
                    <a:pt x="20469178" y="441386"/>
                    <a:pt x="20469178" y="1015133"/>
                  </a:cubicBezTo>
                  <a:cubicBezTo>
                    <a:pt x="20469178" y="1588880"/>
                    <a:pt x="12738549" y="1076305"/>
                    <a:pt x="9406105" y="1080264"/>
                  </a:cubicBezTo>
                  <a:cubicBezTo>
                    <a:pt x="6073661" y="1084223"/>
                    <a:pt x="1495754" y="1218926"/>
                    <a:pt x="474516" y="103888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rot="0" spcFirstLastPara="1" vert="horz" wrap="square" lIns="91440" tIns="45720" rIns="91440" bIns="45720" numCol="1" spcCol="0" rtlCol="0" fromWordArt="0" anchor="t" anchorCtr="0" forceAA="0" compatLnSpc="1">
              <a:prstTxWarp prst="textCircle">
                <a:avLst>
                  <a:gd name="adj" fmla="val 10800489"/>
                </a:avLst>
              </a:prstTxWarp>
              <a:noAutofit/>
            </a:bodyPr>
            <a:lstStyle/>
            <a:p>
              <a:pPr algn="ctr">
                <a:tabLst>
                  <a:tab pos="450215" algn="l"/>
                  <a:tab pos="899795" algn="l"/>
                  <a:tab pos="1350010" algn="l"/>
                  <a:tab pos="2249805" algn="l"/>
                  <a:tab pos="2700020" algn="l"/>
                  <a:tab pos="3150235" algn="l"/>
                  <a:tab pos="3599815" algn="l"/>
                  <a:tab pos="4050030" algn="l"/>
                  <a:tab pos="4500245" algn="l"/>
                  <a:tab pos="4949825" algn="l"/>
                  <a:tab pos="5400040" algn="l"/>
                  <a:tab pos="5798820" algn="l"/>
                </a:tabLst>
              </a:pPr>
              <a:r>
                <a:rPr lang="it-IT" sz="200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Helvetica Neue"/>
                </a:rPr>
                <a:t>CENTO 4 MAGGIO 2024</a:t>
              </a:r>
              <a:endParaRPr lang="it-IT" sz="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6" name="Immagine 5" descr="Immagine che contiene muro, disegno, dipinto, calzature&#10;&#10;Descrizione generata automaticamente">
            <a:extLst>
              <a:ext uri="{FF2B5EF4-FFF2-40B4-BE49-F238E27FC236}">
                <a16:creationId xmlns:a16="http://schemas.microsoft.com/office/drawing/2014/main" id="{6483E3CC-ADE1-0BE9-76A3-FDE47CF6257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767" y="3288632"/>
            <a:ext cx="3151600" cy="40806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Immagine 14" descr="Immagine che contiene testo, gatto, mammifero, cartone animato&#10;&#10;Descrizione generata automaticamente">
            <a:extLst>
              <a:ext uri="{FF2B5EF4-FFF2-40B4-BE49-F238E27FC236}">
                <a16:creationId xmlns:a16="http://schemas.microsoft.com/office/drawing/2014/main" id="{6A9CE622-D152-8B0A-0338-F19C8F6E9C8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438" y="312664"/>
            <a:ext cx="3779929" cy="27362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450931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52668</TotalTime>
  <Words>683</Words>
  <Application>Microsoft Office PowerPoint</Application>
  <PresentationFormat>Personalizzato</PresentationFormat>
  <Paragraphs>228</Paragraphs>
  <Slides>28</Slides>
  <Notes>24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28</vt:i4>
      </vt:variant>
    </vt:vector>
  </HeadingPairs>
  <TitlesOfParts>
    <vt:vector size="41" baseType="lpstr">
      <vt:lpstr>Aharoni</vt:lpstr>
      <vt:lpstr>Ananda</vt:lpstr>
      <vt:lpstr>AR CHRISTY</vt:lpstr>
      <vt:lpstr>Arial</vt:lpstr>
      <vt:lpstr>Arial Nova</vt:lpstr>
      <vt:lpstr>Calibri</vt:lpstr>
      <vt:lpstr>Calibri Light</vt:lpstr>
      <vt:lpstr>Courier New</vt:lpstr>
      <vt:lpstr>Estrangelo Edessa</vt:lpstr>
      <vt:lpstr>French Script MT</vt:lpstr>
      <vt:lpstr>Kristen ITC</vt:lpstr>
      <vt:lpstr>Times New Roman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Elena Melloni</dc:creator>
  <cp:lastModifiedBy>Elena Melloni</cp:lastModifiedBy>
  <cp:revision>174</cp:revision>
  <cp:lastPrinted>2024-05-02T12:29:57Z</cp:lastPrinted>
  <dcterms:created xsi:type="dcterms:W3CDTF">2021-05-10T12:23:04Z</dcterms:created>
  <dcterms:modified xsi:type="dcterms:W3CDTF">2024-05-03T18:11:14Z</dcterms:modified>
</cp:coreProperties>
</file>